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685" r:id="rId5"/>
    <p:sldId id="326" r:id="rId6"/>
    <p:sldId id="688" r:id="rId7"/>
    <p:sldId id="2147479125" r:id="rId8"/>
    <p:sldId id="686" r:id="rId9"/>
    <p:sldId id="2147479130" r:id="rId10"/>
    <p:sldId id="683" r:id="rId11"/>
    <p:sldId id="681" r:id="rId12"/>
    <p:sldId id="687" r:id="rId13"/>
    <p:sldId id="689" r:id="rId14"/>
    <p:sldId id="2147479131" r:id="rId15"/>
    <p:sldId id="2147479117" r:id="rId16"/>
    <p:sldId id="2147309254" r:id="rId17"/>
    <p:sldId id="271" r:id="rId18"/>
    <p:sldId id="2147479134" r:id="rId19"/>
    <p:sldId id="2147479132" r:id="rId20"/>
    <p:sldId id="2147479133" r:id="rId21"/>
    <p:sldId id="2147479135" r:id="rId22"/>
    <p:sldId id="2147479136" r:id="rId23"/>
    <p:sldId id="2147479137" r:id="rId24"/>
    <p:sldId id="2147479138" r:id="rId25"/>
    <p:sldId id="257" r:id="rId26"/>
    <p:sldId id="690" r:id="rId27"/>
    <p:sldId id="2147479128" r:id="rId28"/>
    <p:sldId id="294" r:id="rId29"/>
    <p:sldId id="2147479126" r:id="rId30"/>
    <p:sldId id="2147479127" r:id="rId31"/>
    <p:sldId id="677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371C5A-39DD-44E7-A3D5-47EFF27908E9}">
          <p14:sldIdLst>
            <p14:sldId id="685"/>
            <p14:sldId id="326"/>
            <p14:sldId id="688"/>
          </p14:sldIdLst>
        </p14:section>
        <p14:section name="Untitled Section" id="{D622BFFE-2FA1-4EDB-9EB9-6A121EA39B2D}">
          <p14:sldIdLst>
            <p14:sldId id="2147479125"/>
            <p14:sldId id="686"/>
            <p14:sldId id="2147479130"/>
            <p14:sldId id="683"/>
            <p14:sldId id="681"/>
            <p14:sldId id="687"/>
            <p14:sldId id="689"/>
          </p14:sldIdLst>
        </p14:section>
        <p14:section name="Untitled Section" id="{ED5653B7-CE84-44C9-963F-99C29176F2FC}">
          <p14:sldIdLst>
            <p14:sldId id="2147479131"/>
            <p14:sldId id="2147479117"/>
            <p14:sldId id="2147309254"/>
            <p14:sldId id="271"/>
            <p14:sldId id="2147479134"/>
            <p14:sldId id="2147479132"/>
            <p14:sldId id="2147479133"/>
            <p14:sldId id="2147479135"/>
            <p14:sldId id="2147479136"/>
            <p14:sldId id="2147479137"/>
          </p14:sldIdLst>
        </p14:section>
        <p14:section name="Untitled Section" id="{3FA79A31-C8CE-4EF9-AF05-D4870EA68014}">
          <p14:sldIdLst>
            <p14:sldId id="2147479138"/>
            <p14:sldId id="257"/>
            <p14:sldId id="690"/>
            <p14:sldId id="2147479128"/>
            <p14:sldId id="294"/>
          </p14:sldIdLst>
        </p14:section>
        <p14:section name="Untitled Section" id="{90A6E9B5-A380-44E6-A22F-ABDE301A830B}">
          <p14:sldIdLst>
            <p14:sldId id="2147479126"/>
            <p14:sldId id="2147479127"/>
            <p14:sldId id="6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6E6"/>
    <a:srgbClr val="222222"/>
    <a:srgbClr val="000000"/>
    <a:srgbClr val="A252FF"/>
    <a:srgbClr val="BF2E1B"/>
    <a:srgbClr val="BD271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4FE85-06D8-4110-AA86-9259C1CDFABB}" v="1" dt="2024-11-25T19:40:46.7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192" y="312"/>
      </p:cViewPr>
      <p:guideLst>
        <p:guide orient="horz" pos="958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5C3FE70C-8867-4868-BF2A-098C9D88A690}"/>
    <pc:docChg chg="undo custSel addSld delSld modSld sldOrd addSection delSection modSection">
      <pc:chgData name="Marco Parenzan" userId="a83bbb23f3e251dc" providerId="LiveId" clId="{5C3FE70C-8867-4868-BF2A-098C9D88A690}" dt="2024-11-27T17:13:45.847" v="6842" actId="20577"/>
      <pc:docMkLst>
        <pc:docMk/>
      </pc:docMkLst>
      <pc:sldChg chg="addSp delSp modSp add mod ord">
        <pc:chgData name="Marco Parenzan" userId="a83bbb23f3e251dc" providerId="LiveId" clId="{5C3FE70C-8867-4868-BF2A-098C9D88A690}" dt="2024-11-24T10:45:59.606" v="5871" actId="20578"/>
        <pc:sldMkLst>
          <pc:docMk/>
          <pc:sldMk cId="1446751609" sldId="257"/>
        </pc:sldMkLst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" creationId="{9D32C5C4-9728-C301-D626-139F31323F51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3" creationId="{5FBC06B6-60D2-BF94-C8EA-9327F44BA4A0}"/>
          </ac:spMkLst>
        </pc:spChg>
        <pc:spChg chg="mod ord">
          <ac:chgData name="Marco Parenzan" userId="a83bbb23f3e251dc" providerId="LiveId" clId="{5C3FE70C-8867-4868-BF2A-098C9D88A690}" dt="2024-11-16T14:12:38.705" v="3445" actId="14100"/>
          <ac:spMkLst>
            <pc:docMk/>
            <pc:sldMk cId="1446751609" sldId="257"/>
            <ac:spMk id="4" creationId="{F7C69B90-69B1-D431-D7A1-B034F83687C6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5" creationId="{D1E89E70-D549-9668-0FC7-7D0A992FA547}"/>
          </ac:spMkLst>
        </pc:spChg>
        <pc:spChg chg="mod">
          <ac:chgData name="Marco Parenzan" userId="a83bbb23f3e251dc" providerId="LiveId" clId="{5C3FE70C-8867-4868-BF2A-098C9D88A690}" dt="2024-11-16T14:12:44.162" v="3446" actId="14100"/>
          <ac:spMkLst>
            <pc:docMk/>
            <pc:sldMk cId="1446751609" sldId="257"/>
            <ac:spMk id="6" creationId="{4B3E91E0-A17E-AAE5-6C59-F91BAB0A8EED}"/>
          </ac:spMkLst>
        </pc:spChg>
        <pc:spChg chg="mod">
          <ac:chgData name="Marco Parenzan" userId="a83bbb23f3e251dc" providerId="LiveId" clId="{5C3FE70C-8867-4868-BF2A-098C9D88A690}" dt="2024-11-16T14:12:53.445" v="3448" actId="14100"/>
          <ac:spMkLst>
            <pc:docMk/>
            <pc:sldMk cId="1446751609" sldId="257"/>
            <ac:spMk id="7" creationId="{29A5B7CF-5405-D7EA-1B22-CC168720D357}"/>
          </ac:spMkLst>
        </pc:spChg>
        <pc:spChg chg="mod">
          <ac:chgData name="Marco Parenzan" userId="a83bbb23f3e251dc" providerId="LiveId" clId="{5C3FE70C-8867-4868-BF2A-098C9D88A690}" dt="2024-11-16T14:12:53.445" v="3448" actId="14100"/>
          <ac:spMkLst>
            <pc:docMk/>
            <pc:sldMk cId="1446751609" sldId="257"/>
            <ac:spMk id="8" creationId="{233EA664-980C-9D29-229C-1257C64EFA5B}"/>
          </ac:spMkLst>
        </pc:spChg>
        <pc:spChg chg="mod or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9" creationId="{5E6FD5CA-7062-E2DA-1EC4-B3628F04A84F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0" creationId="{97534CA3-DA46-FEC5-FB8C-F6AF0E5AB19E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1" creationId="{6EA53452-6C9D-2B76-717F-C0B31E8FCAF6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3" creationId="{DF4A75FC-4781-6FFC-C5C2-CC92DA64813E}"/>
          </ac:spMkLst>
        </pc:spChg>
        <pc:spChg chg="mod ord">
          <ac:chgData name="Marco Parenzan" userId="a83bbb23f3e251dc" providerId="LiveId" clId="{5C3FE70C-8867-4868-BF2A-098C9D88A690}" dt="2024-11-16T14:13:18.223" v="3457" actId="121"/>
          <ac:spMkLst>
            <pc:docMk/>
            <pc:sldMk cId="1446751609" sldId="257"/>
            <ac:spMk id="14" creationId="{0459A712-A562-C0AB-D708-0F067C2CAF29}"/>
          </ac:spMkLst>
        </pc:spChg>
        <pc:spChg chg="mod">
          <ac:chgData name="Marco Parenzan" userId="a83bbb23f3e251dc" providerId="LiveId" clId="{5C3FE70C-8867-4868-BF2A-098C9D88A690}" dt="2024-11-16T14:12:00.601" v="3430" actId="1076"/>
          <ac:spMkLst>
            <pc:docMk/>
            <pc:sldMk cId="1446751609" sldId="257"/>
            <ac:spMk id="15" creationId="{994C8CDA-5E82-5B77-29B0-2066A29AB002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6" creationId="{4CF73E3A-7F86-3610-4BA3-F837CE7F317E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7" creationId="{2BC3DF5F-7974-070D-F190-26FE129FED8D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8" creationId="{8038BEB2-5265-BA93-79EA-D060DB043B25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19" creationId="{14CB2934-C875-DE20-1F36-856945921AC7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0" creationId="{8E9E3A63-CFE1-058C-0DE1-3981A7B54728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1" creationId="{48DB7A5C-9787-5461-A881-B2EDB3CEE8B9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2" creationId="{E1FF264E-5E9B-BF29-FEBF-002817FBE8D7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5" creationId="{99ED25F7-4CA1-6DE1-6A63-5A6B48B7D1C4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6" creationId="{F34A06C8-0F2E-A78F-DA49-F01A6C8000EA}"/>
          </ac:spMkLst>
        </pc:spChg>
        <pc:spChg chg="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7" creationId="{A890E4D6-7E9B-8A4B-B542-F3C14300D697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29" creationId="{83782695-9ED5-3071-FAD0-16C620FF9ACB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30" creationId="{A86A74E1-3348-9DA8-9250-BA37DE0CCD91}"/>
          </ac:spMkLst>
        </pc:spChg>
        <pc:spChg chg="add mod">
          <ac:chgData name="Marco Parenzan" userId="a83bbb23f3e251dc" providerId="LiveId" clId="{5C3FE70C-8867-4868-BF2A-098C9D88A690}" dt="2024-11-16T14:12:38.705" v="3445" actId="14100"/>
          <ac:spMkLst>
            <pc:docMk/>
            <pc:sldMk cId="1446751609" sldId="257"/>
            <ac:spMk id="36" creationId="{4C755512-EB61-78B2-D2AE-133862A8FAD9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39" creationId="{407D8EE2-9E9C-BFB6-7091-34A68F9477EF}"/>
          </ac:spMkLst>
        </pc:spChg>
        <pc:spChg chg="add mod ord">
          <ac:chgData name="Marco Parenzan" userId="a83bbb23f3e251dc" providerId="LiveId" clId="{5C3FE70C-8867-4868-BF2A-098C9D88A690}" dt="2024-11-16T14:12:48.733" v="3447" actId="14100"/>
          <ac:spMkLst>
            <pc:docMk/>
            <pc:sldMk cId="1446751609" sldId="257"/>
            <ac:spMk id="40" creationId="{1CDD9C78-9AC4-5546-3972-E17B36497DE4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41" creationId="{AFD9DF66-2E0B-9041-98B9-10B426775D4B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42" creationId="{3C876C10-8927-1E51-02FC-DA012E1B9260}"/>
          </ac:spMkLst>
        </pc:spChg>
        <pc:spChg chg="add mod">
          <ac:chgData name="Marco Parenzan" userId="a83bbb23f3e251dc" providerId="LiveId" clId="{5C3FE70C-8867-4868-BF2A-098C9D88A690}" dt="2024-11-16T14:11:52.278" v="3429" actId="404"/>
          <ac:spMkLst>
            <pc:docMk/>
            <pc:sldMk cId="1446751609" sldId="257"/>
            <ac:spMk id="43" creationId="{AC241D7B-ABA0-CE4A-2218-D69FD40C3484}"/>
          </ac:spMkLst>
        </pc:spChg>
        <pc:spChg chg="add mod">
          <ac:chgData name="Marco Parenzan" userId="a83bbb23f3e251dc" providerId="LiveId" clId="{5C3FE70C-8867-4868-BF2A-098C9D88A690}" dt="2024-11-16T14:12:58.612" v="3450" actId="1076"/>
          <ac:spMkLst>
            <pc:docMk/>
            <pc:sldMk cId="1446751609" sldId="257"/>
            <ac:spMk id="50" creationId="{4617B90F-F3CF-F3FF-E4F2-AB49BDBBE145}"/>
          </ac:spMkLst>
        </pc:spChg>
        <pc:spChg chg="add mod">
          <ac:chgData name="Marco Parenzan" userId="a83bbb23f3e251dc" providerId="LiveId" clId="{5C3FE70C-8867-4868-BF2A-098C9D88A690}" dt="2024-11-16T14:13:14.106" v="3456" actId="1076"/>
          <ac:spMkLst>
            <pc:docMk/>
            <pc:sldMk cId="1446751609" sldId="257"/>
            <ac:spMk id="55" creationId="{E717AFF0-5D54-3C80-880D-7D72A5CA0202}"/>
          </ac:spMkLst>
        </pc:spChg>
        <pc:cxnChg chg="add mod ord">
          <ac:chgData name="Marco Parenzan" userId="a83bbb23f3e251dc" providerId="LiveId" clId="{5C3FE70C-8867-4868-BF2A-098C9D88A690}" dt="2024-11-15T00:03:50.195" v="1474" actId="1076"/>
          <ac:cxnSpMkLst>
            <pc:docMk/>
            <pc:sldMk cId="1446751609" sldId="257"/>
            <ac:cxnSpMk id="23" creationId="{201FF2E2-B925-B9BF-CAE3-769B8C87BF0E}"/>
          </ac:cxnSpMkLst>
        </pc:cxnChg>
        <pc:cxnChg chg="add mod">
          <ac:chgData name="Marco Parenzan" userId="a83bbb23f3e251dc" providerId="LiveId" clId="{5C3FE70C-8867-4868-BF2A-098C9D88A690}" dt="2024-11-16T14:11:01.563" v="3359" actId="14100"/>
          <ac:cxnSpMkLst>
            <pc:docMk/>
            <pc:sldMk cId="1446751609" sldId="257"/>
            <ac:cxnSpMk id="32" creationId="{A3F90F99-C358-C10E-8D28-FF22F2085FE0}"/>
          </ac:cxnSpMkLst>
        </pc:cxnChg>
        <pc:cxnChg chg="add mod">
          <ac:chgData name="Marco Parenzan" userId="a83bbb23f3e251dc" providerId="LiveId" clId="{5C3FE70C-8867-4868-BF2A-098C9D88A690}" dt="2024-11-16T14:11:01.563" v="3359" actId="14100"/>
          <ac:cxnSpMkLst>
            <pc:docMk/>
            <pc:sldMk cId="1446751609" sldId="257"/>
            <ac:cxnSpMk id="33" creationId="{5BBF8770-3389-B7FE-0D19-C1812A7DCFF9}"/>
          </ac:cxnSpMkLst>
        </pc:cxnChg>
        <pc:cxnChg chg="add mod">
          <ac:chgData name="Marco Parenzan" userId="a83bbb23f3e251dc" providerId="LiveId" clId="{5C3FE70C-8867-4868-BF2A-098C9D88A690}" dt="2024-11-16T14:12:56.871" v="3449" actId="1076"/>
          <ac:cxnSpMkLst>
            <pc:docMk/>
            <pc:sldMk cId="1446751609" sldId="257"/>
            <ac:cxnSpMk id="44" creationId="{2FD5E6E0-3F27-F970-E960-1D5037F84A37}"/>
          </ac:cxnSpMkLst>
        </pc:cxnChg>
        <pc:cxnChg chg="add mod">
          <ac:chgData name="Marco Parenzan" userId="a83bbb23f3e251dc" providerId="LiveId" clId="{5C3FE70C-8867-4868-BF2A-098C9D88A690}" dt="2024-11-16T14:12:58.612" v="3450" actId="1076"/>
          <ac:cxnSpMkLst>
            <pc:docMk/>
            <pc:sldMk cId="1446751609" sldId="257"/>
            <ac:cxnSpMk id="47" creationId="{2653D725-42B1-FD1B-E55D-1574E9BF02C6}"/>
          </ac:cxnSpMkLst>
        </pc:cxnChg>
        <pc:cxnChg chg="add mod">
          <ac:chgData name="Marco Parenzan" userId="a83bbb23f3e251dc" providerId="LiveId" clId="{5C3FE70C-8867-4868-BF2A-098C9D88A690}" dt="2024-11-16T14:13:14.106" v="3456" actId="1076"/>
          <ac:cxnSpMkLst>
            <pc:docMk/>
            <pc:sldMk cId="1446751609" sldId="257"/>
            <ac:cxnSpMk id="56" creationId="{78045909-2FBA-345D-040A-587BB9855929}"/>
          </ac:cxnSpMkLst>
        </pc:cxnChg>
      </pc:sldChg>
      <pc:sldChg chg="add">
        <pc:chgData name="Marco Parenzan" userId="a83bbb23f3e251dc" providerId="LiveId" clId="{5C3FE70C-8867-4868-BF2A-098C9D88A690}" dt="2024-11-27T16:50:06.173" v="6802"/>
        <pc:sldMkLst>
          <pc:docMk/>
          <pc:sldMk cId="1166516656" sldId="266"/>
        </pc:sldMkLst>
      </pc:sldChg>
      <pc:sldChg chg="modSp add mod">
        <pc:chgData name="Marco Parenzan" userId="a83bbb23f3e251dc" providerId="LiveId" clId="{5C3FE70C-8867-4868-BF2A-098C9D88A690}" dt="2024-11-27T16:51:06.222" v="6804" actId="1035"/>
        <pc:sldMkLst>
          <pc:docMk/>
          <pc:sldMk cId="2318053839" sldId="267"/>
        </pc:sldMkLst>
        <pc:picChg chg="mod">
          <ac:chgData name="Marco Parenzan" userId="a83bbb23f3e251dc" providerId="LiveId" clId="{5C3FE70C-8867-4868-BF2A-098C9D88A690}" dt="2024-11-27T16:51:06.222" v="6804" actId="1035"/>
          <ac:picMkLst>
            <pc:docMk/>
            <pc:sldMk cId="2318053839" sldId="267"/>
            <ac:picMk id="3" creationId="{DB546F7D-D740-647E-B806-3B456AA1C39A}"/>
          </ac:picMkLst>
        </pc:picChg>
      </pc:sldChg>
      <pc:sldChg chg="addSp delSp modSp add mod ord modClrScheme chgLayout">
        <pc:chgData name="Marco Parenzan" userId="a83bbb23f3e251dc" providerId="LiveId" clId="{5C3FE70C-8867-4868-BF2A-098C9D88A690}" dt="2024-11-24T10:14:07.897" v="4575"/>
        <pc:sldMkLst>
          <pc:docMk/>
          <pc:sldMk cId="1623694996" sldId="271"/>
        </pc:sldMkLst>
        <pc:spChg chg="add mod ord">
          <ac:chgData name="Marco Parenzan" userId="a83bbb23f3e251dc" providerId="LiveId" clId="{5C3FE70C-8867-4868-BF2A-098C9D88A690}" dt="2024-11-24T10:13:50.872" v="4572" actId="6264"/>
          <ac:spMkLst>
            <pc:docMk/>
            <pc:sldMk cId="1623694996" sldId="271"/>
            <ac:spMk id="2" creationId="{4B701F19-C18B-2A33-3A8C-2C090A9E082E}"/>
          </ac:spMkLst>
        </pc:spChg>
        <pc:spChg chg="add mod ord">
          <ac:chgData name="Marco Parenzan" userId="a83bbb23f3e251dc" providerId="LiveId" clId="{5C3FE70C-8867-4868-BF2A-098C9D88A690}" dt="2024-11-24T10:13:56.590" v="4573" actId="6549"/>
          <ac:spMkLst>
            <pc:docMk/>
            <pc:sldMk cId="1623694996" sldId="271"/>
            <ac:spMk id="4" creationId="{D4BC186B-704C-E425-75C3-135DEE2F0659}"/>
          </ac:spMkLst>
        </pc:spChg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1460328939" sldId="272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3380133800" sldId="272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1954914264" sldId="273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2369870664" sldId="273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1579648396" sldId="274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2104546956" sldId="274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453075519" sldId="275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1239067435" sldId="275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507281764" sldId="276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4114449300" sldId="276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2238971655" sldId="278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3447208826" sldId="278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1971138827" sldId="279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3195254003" sldId="279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3040976467" sldId="280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3888402481" sldId="280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1978651323" sldId="281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2864567972" sldId="281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182664931" sldId="282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4117983566" sldId="282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3082425765" sldId="283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3254568025" sldId="283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489846630" sldId="284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2397473544" sldId="284"/>
        </pc:sldMkLst>
      </pc:sldChg>
      <pc:sldChg chg="add del">
        <pc:chgData name="Marco Parenzan" userId="a83bbb23f3e251dc" providerId="LiveId" clId="{5C3FE70C-8867-4868-BF2A-098C9D88A690}" dt="2024-11-24T10:33:59.491" v="5461" actId="2696"/>
        <pc:sldMkLst>
          <pc:docMk/>
          <pc:sldMk cId="52557707" sldId="285"/>
        </pc:sldMkLst>
      </pc:sldChg>
      <pc:sldChg chg="add del mod ord modShow">
        <pc:chgData name="Marco Parenzan" userId="a83bbb23f3e251dc" providerId="LiveId" clId="{5C3FE70C-8867-4868-BF2A-098C9D88A690}" dt="2024-11-24T11:12:16.105" v="6787" actId="47"/>
        <pc:sldMkLst>
          <pc:docMk/>
          <pc:sldMk cId="729257588" sldId="285"/>
        </pc:sldMkLst>
      </pc:sldChg>
      <pc:sldChg chg="addSp delSp modSp mod ord">
        <pc:chgData name="Marco Parenzan" userId="a83bbb23f3e251dc" providerId="LiveId" clId="{5C3FE70C-8867-4868-BF2A-098C9D88A690}" dt="2024-11-24T11:12:41.457" v="6791"/>
        <pc:sldMkLst>
          <pc:docMk/>
          <pc:sldMk cId="3930393713" sldId="294"/>
        </pc:sldMkLst>
        <pc:spChg chg="mod">
          <ac:chgData name="Marco Parenzan" userId="a83bbb23f3e251dc" providerId="LiveId" clId="{5C3FE70C-8867-4868-BF2A-098C9D88A690}" dt="2024-11-15T00:29:00.510" v="3104" actId="122"/>
          <ac:spMkLst>
            <pc:docMk/>
            <pc:sldMk cId="3930393713" sldId="294"/>
            <ac:spMk id="6" creationId="{CEBA0E9A-F835-15B2-78AA-2480A085A587}"/>
          </ac:spMkLst>
        </pc:spChg>
        <pc:picChg chg="add mod">
          <ac:chgData name="Marco Parenzan" userId="a83bbb23f3e251dc" providerId="LiveId" clId="{5C3FE70C-8867-4868-BF2A-098C9D88A690}" dt="2024-11-15T00:28:37.427" v="3095"/>
          <ac:picMkLst>
            <pc:docMk/>
            <pc:sldMk cId="3930393713" sldId="294"/>
            <ac:picMk id="5" creationId="{7160A566-10F8-235E-22C9-D69C71D80A64}"/>
          </ac:picMkLst>
        </pc:picChg>
      </pc:sldChg>
      <pc:sldChg chg="del ord">
        <pc:chgData name="Marco Parenzan" userId="a83bbb23f3e251dc" providerId="LiveId" clId="{5C3FE70C-8867-4868-BF2A-098C9D88A690}" dt="2024-11-24T11:12:21.060" v="6788" actId="18676"/>
        <pc:sldMkLst>
          <pc:docMk/>
          <pc:sldMk cId="803144603" sldId="647"/>
        </pc:sldMkLst>
      </pc:sldChg>
      <pc:sldChg chg="del ord">
        <pc:chgData name="Marco Parenzan" userId="a83bbb23f3e251dc" providerId="LiveId" clId="{5C3FE70C-8867-4868-BF2A-098C9D88A690}" dt="2024-11-24T11:12:21.060" v="6788" actId="18676"/>
        <pc:sldMkLst>
          <pc:docMk/>
          <pc:sldMk cId="1342672575" sldId="671"/>
        </pc:sldMkLst>
      </pc:sldChg>
      <pc:sldChg chg="addSp modSp mod ord">
        <pc:chgData name="Marco Parenzan" userId="a83bbb23f3e251dc" providerId="LiveId" clId="{5C3FE70C-8867-4868-BF2A-098C9D88A690}" dt="2024-11-24T09:58:02.967" v="4522" actId="14100"/>
        <pc:sldMkLst>
          <pc:docMk/>
          <pc:sldMk cId="1587421281" sldId="677"/>
        </pc:sldMkLst>
        <pc:picChg chg="add mod">
          <ac:chgData name="Marco Parenzan" userId="a83bbb23f3e251dc" providerId="LiveId" clId="{5C3FE70C-8867-4868-BF2A-098C9D88A690}" dt="2024-11-24T09:58:02.967" v="4522" actId="14100"/>
          <ac:picMkLst>
            <pc:docMk/>
            <pc:sldMk cId="1587421281" sldId="677"/>
            <ac:picMk id="5" creationId="{6EF7801C-DC64-BCDB-38AC-9AA0B9BE7E40}"/>
          </ac:picMkLst>
        </pc:picChg>
      </pc:sldChg>
      <pc:sldChg chg="del">
        <pc:chgData name="Marco Parenzan" userId="a83bbb23f3e251dc" providerId="LiveId" clId="{5C3FE70C-8867-4868-BF2A-098C9D88A690}" dt="2024-11-15T00:29:59.833" v="3139" actId="47"/>
        <pc:sldMkLst>
          <pc:docMk/>
          <pc:sldMk cId="964357413" sldId="680"/>
        </pc:sldMkLst>
      </pc:sldChg>
      <pc:sldChg chg="modSp mod ord">
        <pc:chgData name="Marco Parenzan" userId="a83bbb23f3e251dc" providerId="LiveId" clId="{5C3FE70C-8867-4868-BF2A-098C9D88A690}" dt="2024-11-24T10:58:30.647" v="6079" actId="20577"/>
        <pc:sldMkLst>
          <pc:docMk/>
          <pc:sldMk cId="1291278242" sldId="681"/>
        </pc:sldMkLst>
        <pc:spChg chg="mod">
          <ac:chgData name="Marco Parenzan" userId="a83bbb23f3e251dc" providerId="LiveId" clId="{5C3FE70C-8867-4868-BF2A-098C9D88A690}" dt="2024-11-14T23:32:47.584" v="22" actId="20577"/>
          <ac:spMkLst>
            <pc:docMk/>
            <pc:sldMk cId="1291278242" sldId="681"/>
            <ac:spMk id="2" creationId="{30496484-683E-4352-09ED-BC5C135F2E7B}"/>
          </ac:spMkLst>
        </pc:spChg>
        <pc:spChg chg="mod">
          <ac:chgData name="Marco Parenzan" userId="a83bbb23f3e251dc" providerId="LiveId" clId="{5C3FE70C-8867-4868-BF2A-098C9D88A690}" dt="2024-11-24T10:58:30.647" v="6079" actId="20577"/>
          <ac:spMkLst>
            <pc:docMk/>
            <pc:sldMk cId="1291278242" sldId="681"/>
            <ac:spMk id="3" creationId="{155B89A8-300F-C51D-24A9-4DC2B1AE0529}"/>
          </ac:spMkLst>
        </pc:spChg>
      </pc:sldChg>
      <pc:sldChg chg="addSp delSp modSp mod ord">
        <pc:chgData name="Marco Parenzan" userId="a83bbb23f3e251dc" providerId="LiveId" clId="{5C3FE70C-8867-4868-BF2A-098C9D88A690}" dt="2024-11-24T09:45:03.209" v="4325" actId="20577"/>
        <pc:sldMkLst>
          <pc:docMk/>
          <pc:sldMk cId="4116468121" sldId="683"/>
        </pc:sldMkLst>
        <pc:spChg chg="mod">
          <ac:chgData name="Marco Parenzan" userId="a83bbb23f3e251dc" providerId="LiveId" clId="{5C3FE70C-8867-4868-BF2A-098C9D88A690}" dt="2024-11-24T09:45:03.209" v="4325" actId="20577"/>
          <ac:spMkLst>
            <pc:docMk/>
            <pc:sldMk cId="4116468121" sldId="683"/>
            <ac:spMk id="2" creationId="{F5B96104-7FA5-EE5A-DBE2-471A35901DBC}"/>
          </ac:spMkLst>
        </pc:spChg>
        <pc:spChg chg="mod">
          <ac:chgData name="Marco Parenzan" userId="a83bbb23f3e251dc" providerId="LiveId" clId="{5C3FE70C-8867-4868-BF2A-098C9D88A690}" dt="2024-11-24T09:42:47.594" v="4272" actId="27636"/>
          <ac:spMkLst>
            <pc:docMk/>
            <pc:sldMk cId="4116468121" sldId="683"/>
            <ac:spMk id="3" creationId="{25CA405A-9831-B487-6FC4-FA14C1A57439}"/>
          </ac:spMkLst>
        </pc:spChg>
        <pc:picChg chg="add mod">
          <ac:chgData name="Marco Parenzan" userId="a83bbb23f3e251dc" providerId="LiveId" clId="{5C3FE70C-8867-4868-BF2A-098C9D88A690}" dt="2024-11-24T09:44:55.363" v="4306" actId="1076"/>
          <ac:picMkLst>
            <pc:docMk/>
            <pc:sldMk cId="4116468121" sldId="683"/>
            <ac:picMk id="8" creationId="{56944248-B1C6-1610-DE67-4A84A3E952C6}"/>
          </ac:picMkLst>
        </pc:picChg>
        <pc:picChg chg="add mod">
          <ac:chgData name="Marco Parenzan" userId="a83bbb23f3e251dc" providerId="LiveId" clId="{5C3FE70C-8867-4868-BF2A-098C9D88A690}" dt="2024-11-24T09:44:53.283" v="4305" actId="1076"/>
          <ac:picMkLst>
            <pc:docMk/>
            <pc:sldMk cId="4116468121" sldId="683"/>
            <ac:picMk id="1026" creationId="{B5791FB7-73F0-CA08-D726-85CABE028A04}"/>
          </ac:picMkLst>
        </pc:picChg>
      </pc:sldChg>
      <pc:sldChg chg="del ord">
        <pc:chgData name="Marco Parenzan" userId="a83bbb23f3e251dc" providerId="LiveId" clId="{5C3FE70C-8867-4868-BF2A-098C9D88A690}" dt="2024-11-24T11:12:21.060" v="6788" actId="18676"/>
        <pc:sldMkLst>
          <pc:docMk/>
          <pc:sldMk cId="2696832634" sldId="684"/>
        </pc:sldMkLst>
      </pc:sldChg>
      <pc:sldChg chg="modSp mod">
        <pc:chgData name="Marco Parenzan" userId="a83bbb23f3e251dc" providerId="LiveId" clId="{5C3FE70C-8867-4868-BF2A-098C9D88A690}" dt="2024-11-14T23:39:52.654" v="738"/>
        <pc:sldMkLst>
          <pc:docMk/>
          <pc:sldMk cId="3577495996" sldId="685"/>
        </pc:sldMkLst>
        <pc:spChg chg="mod">
          <ac:chgData name="Marco Parenzan" userId="a83bbb23f3e251dc" providerId="LiveId" clId="{5C3FE70C-8867-4868-BF2A-098C9D88A690}" dt="2024-11-14T23:39:52.654" v="738"/>
          <ac:spMkLst>
            <pc:docMk/>
            <pc:sldMk cId="3577495996" sldId="685"/>
            <ac:spMk id="11" creationId="{8EE573E6-B3BC-15FA-451B-E547C660DEBB}"/>
          </ac:spMkLst>
        </pc:spChg>
      </pc:sldChg>
      <pc:sldChg chg="modSp add mod ord">
        <pc:chgData name="Marco Parenzan" userId="a83bbb23f3e251dc" providerId="LiveId" clId="{5C3FE70C-8867-4868-BF2A-098C9D88A690}" dt="2024-11-24T09:51:55.690" v="4462" actId="21"/>
        <pc:sldMkLst>
          <pc:docMk/>
          <pc:sldMk cId="1750424092" sldId="686"/>
        </pc:sldMkLst>
        <pc:spChg chg="mod">
          <ac:chgData name="Marco Parenzan" userId="a83bbb23f3e251dc" providerId="LiveId" clId="{5C3FE70C-8867-4868-BF2A-098C9D88A690}" dt="2024-11-14T23:34:24.809" v="257" actId="20577"/>
          <ac:spMkLst>
            <pc:docMk/>
            <pc:sldMk cId="1750424092" sldId="686"/>
            <ac:spMk id="2" creationId="{D87E5830-7FD9-0EB1-AA02-42A697FE92CA}"/>
          </ac:spMkLst>
        </pc:spChg>
        <pc:spChg chg="mod">
          <ac:chgData name="Marco Parenzan" userId="a83bbb23f3e251dc" providerId="LiveId" clId="{5C3FE70C-8867-4868-BF2A-098C9D88A690}" dt="2024-11-24T09:51:55.690" v="4462" actId="21"/>
          <ac:spMkLst>
            <pc:docMk/>
            <pc:sldMk cId="1750424092" sldId="686"/>
            <ac:spMk id="3" creationId="{5BDB455A-778B-AB55-C99C-B1EA61998262}"/>
          </ac:spMkLst>
        </pc:spChg>
      </pc:sldChg>
      <pc:sldChg chg="new del">
        <pc:chgData name="Marco Parenzan" userId="a83bbb23f3e251dc" providerId="LiveId" clId="{5C3FE70C-8867-4868-BF2A-098C9D88A690}" dt="2024-11-14T23:35:46.726" v="453" actId="47"/>
        <pc:sldMkLst>
          <pc:docMk/>
          <pc:sldMk cId="2430791482" sldId="687"/>
        </pc:sldMkLst>
      </pc:sldChg>
      <pc:sldChg chg="modSp new mod ord">
        <pc:chgData name="Marco Parenzan" userId="a83bbb23f3e251dc" providerId="LiveId" clId="{5C3FE70C-8867-4868-BF2A-098C9D88A690}" dt="2024-11-27T17:13:45.847" v="6842" actId="20577"/>
        <pc:sldMkLst>
          <pc:docMk/>
          <pc:sldMk cId="2707168370" sldId="687"/>
        </pc:sldMkLst>
        <pc:spChg chg="mod">
          <ac:chgData name="Marco Parenzan" userId="a83bbb23f3e251dc" providerId="LiveId" clId="{5C3FE70C-8867-4868-BF2A-098C9D88A690}" dt="2024-11-27T17:13:45.847" v="6842" actId="20577"/>
          <ac:spMkLst>
            <pc:docMk/>
            <pc:sldMk cId="2707168370" sldId="687"/>
            <ac:spMk id="2" creationId="{02A6F410-7741-BDAF-1F53-FF92F0527384}"/>
          </ac:spMkLst>
        </pc:spChg>
        <pc:spChg chg="mod">
          <ac:chgData name="Marco Parenzan" userId="a83bbb23f3e251dc" providerId="LiveId" clId="{5C3FE70C-8867-4868-BF2A-098C9D88A690}" dt="2024-11-14T23:35:57.159" v="486" actId="20577"/>
          <ac:spMkLst>
            <pc:docMk/>
            <pc:sldMk cId="2707168370" sldId="687"/>
            <ac:spMk id="3" creationId="{11B045B8-459E-FA1B-37B0-C18F71AC93DB}"/>
          </ac:spMkLst>
        </pc:spChg>
      </pc:sldChg>
      <pc:sldChg chg="addSp delSp modSp add mod">
        <pc:chgData name="Marco Parenzan" userId="a83bbb23f3e251dc" providerId="LiveId" clId="{5C3FE70C-8867-4868-BF2A-098C9D88A690}" dt="2024-11-14T23:40:35.540" v="743"/>
        <pc:sldMkLst>
          <pc:docMk/>
          <pc:sldMk cId="1275246130" sldId="688"/>
        </pc:sldMkLst>
        <pc:spChg chg="mod">
          <ac:chgData name="Marco Parenzan" userId="a83bbb23f3e251dc" providerId="LiveId" clId="{5C3FE70C-8867-4868-BF2A-098C9D88A690}" dt="2024-11-14T23:40:35.540" v="743"/>
          <ac:spMkLst>
            <pc:docMk/>
            <pc:sldMk cId="1275246130" sldId="688"/>
            <ac:spMk id="11" creationId="{D62696A2-54B9-5581-ED4A-CF9148C7F705}"/>
          </ac:spMkLst>
        </pc:spChg>
        <pc:spChg chg="mod">
          <ac:chgData name="Marco Parenzan" userId="a83bbb23f3e251dc" providerId="LiveId" clId="{5C3FE70C-8867-4868-BF2A-098C9D88A690}" dt="2024-11-14T23:37:15.931" v="706" actId="20577"/>
          <ac:spMkLst>
            <pc:docMk/>
            <pc:sldMk cId="1275246130" sldId="688"/>
            <ac:spMk id="18" creationId="{FDCB0239-6EAC-CDDB-67F3-9A151BC6CBF3}"/>
          </ac:spMkLst>
        </pc:spChg>
        <pc:spChg chg="mod">
          <ac:chgData name="Marco Parenzan" userId="a83bbb23f3e251dc" providerId="LiveId" clId="{5C3FE70C-8867-4868-BF2A-098C9D88A690}" dt="2024-11-14T23:40:09.529" v="739"/>
          <ac:spMkLst>
            <pc:docMk/>
            <pc:sldMk cId="1275246130" sldId="688"/>
            <ac:spMk id="27" creationId="{669F6554-AA37-BBF5-070C-D4EDFEA2BF88}"/>
          </ac:spMkLst>
        </pc:spChg>
        <pc:spChg chg="mod">
          <ac:chgData name="Marco Parenzan" userId="a83bbb23f3e251dc" providerId="LiveId" clId="{5C3FE70C-8867-4868-BF2A-098C9D88A690}" dt="2024-11-14T23:39:14.092" v="734"/>
          <ac:spMkLst>
            <pc:docMk/>
            <pc:sldMk cId="1275246130" sldId="688"/>
            <ac:spMk id="28" creationId="{9E19060A-41C8-B330-7C54-F6E0DA6E64E6}"/>
          </ac:spMkLst>
        </pc:spChg>
        <pc:spChg chg="mod">
          <ac:chgData name="Marco Parenzan" userId="a83bbb23f3e251dc" providerId="LiveId" clId="{5C3FE70C-8867-4868-BF2A-098C9D88A690}" dt="2024-11-14T23:39:31.791" v="735"/>
          <ac:spMkLst>
            <pc:docMk/>
            <pc:sldMk cId="1275246130" sldId="688"/>
            <ac:spMk id="30" creationId="{89732FC7-5C3C-7CC7-3A2A-C9B1757E5D7E}"/>
          </ac:spMkLst>
        </pc:spChg>
        <pc:picChg chg="add mod">
          <ac:chgData name="Marco Parenzan" userId="a83bbb23f3e251dc" providerId="LiveId" clId="{5C3FE70C-8867-4868-BF2A-098C9D88A690}" dt="2024-11-14T23:37:59.981" v="720" actId="167"/>
          <ac:picMkLst>
            <pc:docMk/>
            <pc:sldMk cId="1275246130" sldId="688"/>
            <ac:picMk id="1028" creationId="{0CFF81A5-4E10-D69F-FF47-EB8DEADC0EF3}"/>
          </ac:picMkLst>
        </pc:picChg>
        <pc:picChg chg="add mod">
          <ac:chgData name="Marco Parenzan" userId="a83bbb23f3e251dc" providerId="LiveId" clId="{5C3FE70C-8867-4868-BF2A-098C9D88A690}" dt="2024-11-14T23:38:47.068" v="733" actId="1076"/>
          <ac:picMkLst>
            <pc:docMk/>
            <pc:sldMk cId="1275246130" sldId="688"/>
            <ac:picMk id="1030" creationId="{C768C587-FA45-BE4C-2B00-A13BF8369752}"/>
          </ac:picMkLst>
        </pc:picChg>
        <pc:picChg chg="add mod">
          <ac:chgData name="Marco Parenzan" userId="a83bbb23f3e251dc" providerId="LiveId" clId="{5C3FE70C-8867-4868-BF2A-098C9D88A690}" dt="2024-11-14T23:38:45.900" v="732" actId="1076"/>
          <ac:picMkLst>
            <pc:docMk/>
            <pc:sldMk cId="1275246130" sldId="688"/>
            <ac:picMk id="1032" creationId="{C3FEA466-42DE-625D-4D8E-C4AAF913D362}"/>
          </ac:picMkLst>
        </pc:picChg>
      </pc:sldChg>
      <pc:sldChg chg="modSp new mod ord">
        <pc:chgData name="Marco Parenzan" userId="a83bbb23f3e251dc" providerId="LiveId" clId="{5C3FE70C-8867-4868-BF2A-098C9D88A690}" dt="2024-11-24T09:59:12.228" v="4526"/>
        <pc:sldMkLst>
          <pc:docMk/>
          <pc:sldMk cId="3307810256" sldId="689"/>
        </pc:sldMkLst>
        <pc:spChg chg="mod">
          <ac:chgData name="Marco Parenzan" userId="a83bbb23f3e251dc" providerId="LiveId" clId="{5C3FE70C-8867-4868-BF2A-098C9D88A690}" dt="2024-11-14T23:45:43.568" v="1297" actId="20577"/>
          <ac:spMkLst>
            <pc:docMk/>
            <pc:sldMk cId="3307810256" sldId="689"/>
            <ac:spMk id="2" creationId="{C09CD68D-BE43-750C-AF9F-0F3D0F79524D}"/>
          </ac:spMkLst>
        </pc:spChg>
        <pc:spChg chg="mod">
          <ac:chgData name="Marco Parenzan" userId="a83bbb23f3e251dc" providerId="LiveId" clId="{5C3FE70C-8867-4868-BF2A-098C9D88A690}" dt="2024-11-14T23:44:20.512" v="966" actId="20577"/>
          <ac:spMkLst>
            <pc:docMk/>
            <pc:sldMk cId="3307810256" sldId="689"/>
            <ac:spMk id="3" creationId="{F5B9AE2D-9BAE-478C-BA69-AA1B786318FE}"/>
          </ac:spMkLst>
        </pc:spChg>
      </pc:sldChg>
      <pc:sldChg chg="modSp new mod ord">
        <pc:chgData name="Marco Parenzan" userId="a83bbb23f3e251dc" providerId="LiveId" clId="{5C3FE70C-8867-4868-BF2A-098C9D88A690}" dt="2024-11-24T10:54:17.983" v="5875"/>
        <pc:sldMkLst>
          <pc:docMk/>
          <pc:sldMk cId="2408985949" sldId="690"/>
        </pc:sldMkLst>
        <pc:spChg chg="mod">
          <ac:chgData name="Marco Parenzan" userId="a83bbb23f3e251dc" providerId="LiveId" clId="{5C3FE70C-8867-4868-BF2A-098C9D88A690}" dt="2024-11-15T00:13:46.549" v="2927" actId="20577"/>
          <ac:spMkLst>
            <pc:docMk/>
            <pc:sldMk cId="2408985949" sldId="690"/>
            <ac:spMk id="2" creationId="{5CAAE54D-6F27-93ED-9F64-1AA8B21B5A03}"/>
          </ac:spMkLst>
        </pc:spChg>
        <pc:spChg chg="mod">
          <ac:chgData name="Marco Parenzan" userId="a83bbb23f3e251dc" providerId="LiveId" clId="{5C3FE70C-8867-4868-BF2A-098C9D88A690}" dt="2024-11-15T00:06:11.360" v="1583" actId="20577"/>
          <ac:spMkLst>
            <pc:docMk/>
            <pc:sldMk cId="2408985949" sldId="690"/>
            <ac:spMk id="3" creationId="{B5ABFAC0-98BD-2FCC-6617-B42D43D0D35B}"/>
          </ac:spMkLst>
        </pc:spChg>
      </pc:sldChg>
      <pc:sldChg chg="addSp delSp modSp add mod ord chgLayout">
        <pc:chgData name="Marco Parenzan" userId="a83bbb23f3e251dc" providerId="LiveId" clId="{5C3FE70C-8867-4868-BF2A-098C9D88A690}" dt="2024-11-24T10:24:22.542" v="4749"/>
        <pc:sldMkLst>
          <pc:docMk/>
          <pc:sldMk cId="2112123946" sldId="2147309254"/>
        </pc:sldMkLst>
        <pc:spChg chg="mod ord">
          <ac:chgData name="Marco Parenzan" userId="a83bbb23f3e251dc" providerId="LiveId" clId="{5C3FE70C-8867-4868-BF2A-098C9D88A690}" dt="2024-11-15T00:24:31.009" v="3016" actId="20577"/>
          <ac:spMkLst>
            <pc:docMk/>
            <pc:sldMk cId="2112123946" sldId="2147309254"/>
            <ac:spMk id="2" creationId="{FF78D6DA-7C8B-7B43-C1BA-B49D223055E2}"/>
          </ac:spMkLst>
        </pc:spChg>
        <pc:picChg chg="mod ord">
          <ac:chgData name="Marco Parenzan" userId="a83bbb23f3e251dc" providerId="LiveId" clId="{5C3FE70C-8867-4868-BF2A-098C9D88A690}" dt="2024-11-15T00:24:08.880" v="3001" actId="6264"/>
          <ac:picMkLst>
            <pc:docMk/>
            <pc:sldMk cId="2112123946" sldId="2147309254"/>
            <ac:picMk id="6" creationId="{1FD69CE1-E73C-7324-3A4E-89FF5024D3DB}"/>
          </ac:picMkLst>
        </pc:picChg>
      </pc:sldChg>
      <pc:sldChg chg="modSp add del mod modClrScheme chgLayout">
        <pc:chgData name="Marco Parenzan" userId="a83bbb23f3e251dc" providerId="LiveId" clId="{5C3FE70C-8867-4868-BF2A-098C9D88A690}" dt="2024-11-24T09:45:30.070" v="4328" actId="47"/>
        <pc:sldMkLst>
          <pc:docMk/>
          <pc:sldMk cId="2230412416" sldId="2147478704"/>
        </pc:sldMkLst>
      </pc:sldChg>
      <pc:sldChg chg="addSp delSp modSp add del mod modClrScheme chgLayout">
        <pc:chgData name="Marco Parenzan" userId="a83bbb23f3e251dc" providerId="LiveId" clId="{5C3FE70C-8867-4868-BF2A-098C9D88A690}" dt="2024-11-24T09:45:27.001" v="4327" actId="47"/>
        <pc:sldMkLst>
          <pc:docMk/>
          <pc:sldMk cId="3321580060" sldId="2147479116"/>
        </pc:sldMkLst>
      </pc:sldChg>
      <pc:sldChg chg="addSp delSp modSp add mod ord chgLayout">
        <pc:chgData name="Marco Parenzan" userId="a83bbb23f3e251dc" providerId="LiveId" clId="{5C3FE70C-8867-4868-BF2A-098C9D88A690}" dt="2024-11-24T10:24:22.542" v="4749"/>
        <pc:sldMkLst>
          <pc:docMk/>
          <pc:sldMk cId="3336405301" sldId="2147479117"/>
        </pc:sldMkLst>
        <pc:spChg chg="mod ord">
          <ac:chgData name="Marco Parenzan" userId="a83bbb23f3e251dc" providerId="LiveId" clId="{5C3FE70C-8867-4868-BF2A-098C9D88A690}" dt="2024-11-15T00:24:25.203" v="3015" actId="27636"/>
          <ac:spMkLst>
            <pc:docMk/>
            <pc:sldMk cId="3336405301" sldId="2147479117"/>
            <ac:spMk id="2" creationId="{FF78D6DA-7C8B-7B43-C1BA-B49D223055E2}"/>
          </ac:spMkLst>
        </pc:spChg>
        <pc:spChg chg="mod">
          <ac:chgData name="Marco Parenzan" userId="a83bbb23f3e251dc" providerId="LiveId" clId="{5C3FE70C-8867-4868-BF2A-098C9D88A690}" dt="2024-11-18T12:29:33.355" v="4068" actId="1076"/>
          <ac:spMkLst>
            <pc:docMk/>
            <pc:sldMk cId="3336405301" sldId="2147479117"/>
            <ac:spMk id="5" creationId="{AC7875E8-AA8B-FF99-B1A3-909B595F79EC}"/>
          </ac:spMkLst>
        </pc:spChg>
        <pc:picChg chg="mod ord">
          <ac:chgData name="Marco Parenzan" userId="a83bbb23f3e251dc" providerId="LiveId" clId="{5C3FE70C-8867-4868-BF2A-098C9D88A690}" dt="2024-11-15T00:24:25.193" v="3014" actId="6264"/>
          <ac:picMkLst>
            <pc:docMk/>
            <pc:sldMk cId="3336405301" sldId="2147479117"/>
            <ac:picMk id="6" creationId="{1FD69CE1-E73C-7324-3A4E-89FF5024D3DB}"/>
          </ac:picMkLst>
        </pc:picChg>
      </pc:sldChg>
      <pc:sldChg chg="add del">
        <pc:chgData name="Marco Parenzan" userId="a83bbb23f3e251dc" providerId="LiveId" clId="{5C3FE70C-8867-4868-BF2A-098C9D88A690}" dt="2024-11-24T09:45:16.409" v="4326" actId="47"/>
        <pc:sldMkLst>
          <pc:docMk/>
          <pc:sldMk cId="2085995123" sldId="2147479123"/>
        </pc:sldMkLst>
      </pc:sldChg>
      <pc:sldChg chg="add del">
        <pc:chgData name="Marco Parenzan" userId="a83bbb23f3e251dc" providerId="LiveId" clId="{5C3FE70C-8867-4868-BF2A-098C9D88A690}" dt="2024-11-24T11:12:21.060" v="6788" actId="18676"/>
        <pc:sldMkLst>
          <pc:docMk/>
          <pc:sldMk cId="682693474" sldId="2147479124"/>
        </pc:sldMkLst>
      </pc:sldChg>
      <pc:sldChg chg="add del">
        <pc:chgData name="Marco Parenzan" userId="a83bbb23f3e251dc" providerId="LiveId" clId="{5C3FE70C-8867-4868-BF2A-098C9D88A690}" dt="2024-11-15T00:28:33.481" v="3094"/>
        <pc:sldMkLst>
          <pc:docMk/>
          <pc:sldMk cId="1020242700" sldId="2147479124"/>
        </pc:sldMkLst>
      </pc:sldChg>
      <pc:sldChg chg="addSp delSp modSp new mod modClrScheme chgLayout">
        <pc:chgData name="Marco Parenzan" userId="a83bbb23f3e251dc" providerId="LiveId" clId="{5C3FE70C-8867-4868-BF2A-098C9D88A690}" dt="2024-11-15T00:29:55.446" v="3138" actId="20577"/>
        <pc:sldMkLst>
          <pc:docMk/>
          <pc:sldMk cId="3357265719" sldId="2147479125"/>
        </pc:sldMkLst>
        <pc:spChg chg="add mod ord">
          <ac:chgData name="Marco Parenzan" userId="a83bbb23f3e251dc" providerId="LiveId" clId="{5C3FE70C-8867-4868-BF2A-098C9D88A690}" dt="2024-11-15T00:29:55.446" v="3138" actId="20577"/>
          <ac:spMkLst>
            <pc:docMk/>
            <pc:sldMk cId="3357265719" sldId="2147479125"/>
            <ac:spMk id="4" creationId="{0F14A785-70F7-2520-9AEB-FF3CBBFFBCE8}"/>
          </ac:spMkLst>
        </pc:spChg>
        <pc:spChg chg="add mod ord">
          <ac:chgData name="Marco Parenzan" userId="a83bbb23f3e251dc" providerId="LiveId" clId="{5C3FE70C-8867-4868-BF2A-098C9D88A690}" dt="2024-11-15T00:29:16.263" v="3106" actId="700"/>
          <ac:spMkLst>
            <pc:docMk/>
            <pc:sldMk cId="3357265719" sldId="2147479125"/>
            <ac:spMk id="5" creationId="{883303EC-2188-8AE5-ECBD-729855799BB2}"/>
          </ac:spMkLst>
        </pc:spChg>
      </pc:sldChg>
      <pc:sldChg chg="modSp add mod">
        <pc:chgData name="Marco Parenzan" userId="a83bbb23f3e251dc" providerId="LiveId" clId="{5C3FE70C-8867-4868-BF2A-098C9D88A690}" dt="2024-11-15T00:29:30.184" v="3120" actId="20577"/>
        <pc:sldMkLst>
          <pc:docMk/>
          <pc:sldMk cId="3097053001" sldId="2147479126"/>
        </pc:sldMkLst>
        <pc:spChg chg="mod">
          <ac:chgData name="Marco Parenzan" userId="a83bbb23f3e251dc" providerId="LiveId" clId="{5C3FE70C-8867-4868-BF2A-098C9D88A690}" dt="2024-11-15T00:29:30.184" v="3120" actId="20577"/>
          <ac:spMkLst>
            <pc:docMk/>
            <pc:sldMk cId="3097053001" sldId="2147479126"/>
            <ac:spMk id="4" creationId="{8B47361D-2359-604A-DC49-877FB49AE57E}"/>
          </ac:spMkLst>
        </pc:spChg>
      </pc:sldChg>
      <pc:sldChg chg="addSp delSp modSp new mod modClrScheme chgLayout">
        <pc:chgData name="Marco Parenzan" userId="a83bbb23f3e251dc" providerId="LiveId" clId="{5C3FE70C-8867-4868-BF2A-098C9D88A690}" dt="2024-11-24T11:11:47.315" v="6786" actId="20577"/>
        <pc:sldMkLst>
          <pc:docMk/>
          <pc:sldMk cId="3113285127" sldId="2147479127"/>
        </pc:sldMkLst>
        <pc:spChg chg="add mod ord">
          <ac:chgData name="Marco Parenzan" userId="a83bbb23f3e251dc" providerId="LiveId" clId="{5C3FE70C-8867-4868-BF2A-098C9D88A690}" dt="2024-11-15T00:29:36.766" v="3123"/>
          <ac:spMkLst>
            <pc:docMk/>
            <pc:sldMk cId="3113285127" sldId="2147479127"/>
            <ac:spMk id="4" creationId="{10E4DC9C-8803-D672-2392-4D1FA096E181}"/>
          </ac:spMkLst>
        </pc:spChg>
        <pc:spChg chg="add mod ord">
          <ac:chgData name="Marco Parenzan" userId="a83bbb23f3e251dc" providerId="LiveId" clId="{5C3FE70C-8867-4868-BF2A-098C9D88A690}" dt="2024-11-24T11:11:47.315" v="6786" actId="20577"/>
          <ac:spMkLst>
            <pc:docMk/>
            <pc:sldMk cId="3113285127" sldId="2147479127"/>
            <ac:spMk id="5" creationId="{9EFB3A81-6C2E-4F0E-FE05-DD79853D8075}"/>
          </ac:spMkLst>
        </pc:spChg>
      </pc:sldChg>
      <pc:sldChg chg="addSp modSp new mod ord modClrScheme chgLayout">
        <pc:chgData name="Marco Parenzan" userId="a83bbb23f3e251dc" providerId="LiveId" clId="{5C3FE70C-8867-4868-BF2A-098C9D88A690}" dt="2024-11-24T11:02:30.872" v="6659" actId="20577"/>
        <pc:sldMkLst>
          <pc:docMk/>
          <pc:sldMk cId="3571708191" sldId="2147479128"/>
        </pc:sldMkLst>
        <pc:spChg chg="add mod">
          <ac:chgData name="Marco Parenzan" userId="a83bbb23f3e251dc" providerId="LiveId" clId="{5C3FE70C-8867-4868-BF2A-098C9D88A690}" dt="2024-11-15T00:31:17.020" v="3207" actId="20577"/>
          <ac:spMkLst>
            <pc:docMk/>
            <pc:sldMk cId="3571708191" sldId="2147479128"/>
            <ac:spMk id="2" creationId="{A6E2A98F-F95F-4308-48E7-EBA31CB10421}"/>
          </ac:spMkLst>
        </pc:spChg>
        <pc:spChg chg="add mod">
          <ac:chgData name="Marco Parenzan" userId="a83bbb23f3e251dc" providerId="LiveId" clId="{5C3FE70C-8867-4868-BF2A-098C9D88A690}" dt="2024-11-24T11:02:30.872" v="6659" actId="20577"/>
          <ac:spMkLst>
            <pc:docMk/>
            <pc:sldMk cId="3571708191" sldId="2147479128"/>
            <ac:spMk id="3" creationId="{BAF5AB78-A8D3-B724-77D5-E01A3F98E95D}"/>
          </ac:spMkLst>
        </pc:spChg>
      </pc:sldChg>
      <pc:sldChg chg="modSp new del mod">
        <pc:chgData name="Marco Parenzan" userId="a83bbb23f3e251dc" providerId="LiveId" clId="{5C3FE70C-8867-4868-BF2A-098C9D88A690}" dt="2024-11-24T09:40:33.218" v="4181" actId="47"/>
        <pc:sldMkLst>
          <pc:docMk/>
          <pc:sldMk cId="3771864449" sldId="2147479129"/>
        </pc:sldMkLst>
      </pc:sldChg>
      <pc:sldChg chg="modSp new mod">
        <pc:chgData name="Marco Parenzan" userId="a83bbb23f3e251dc" providerId="LiveId" clId="{5C3FE70C-8867-4868-BF2A-098C9D88A690}" dt="2024-11-24T09:52:50.189" v="4519" actId="6549"/>
        <pc:sldMkLst>
          <pc:docMk/>
          <pc:sldMk cId="1009488977" sldId="2147479130"/>
        </pc:sldMkLst>
        <pc:spChg chg="mod">
          <ac:chgData name="Marco Parenzan" userId="a83bbb23f3e251dc" providerId="LiveId" clId="{5C3FE70C-8867-4868-BF2A-098C9D88A690}" dt="2024-11-24T09:52:50.189" v="4519" actId="6549"/>
          <ac:spMkLst>
            <pc:docMk/>
            <pc:sldMk cId="1009488977" sldId="2147479130"/>
            <ac:spMk id="2" creationId="{AE282B76-1E38-F199-FF40-257D3F7FE928}"/>
          </ac:spMkLst>
        </pc:spChg>
        <pc:spChg chg="mod">
          <ac:chgData name="Marco Parenzan" userId="a83bbb23f3e251dc" providerId="LiveId" clId="{5C3FE70C-8867-4868-BF2A-098C9D88A690}" dt="2024-11-16T14:19:27.491" v="3649" actId="20577"/>
          <ac:spMkLst>
            <pc:docMk/>
            <pc:sldMk cId="1009488977" sldId="2147479130"/>
            <ac:spMk id="3" creationId="{6B3A1309-591E-7408-5D81-0811FA76D353}"/>
          </ac:spMkLst>
        </pc:spChg>
      </pc:sldChg>
      <pc:sldChg chg="modSp add mod ord">
        <pc:chgData name="Marco Parenzan" userId="a83bbb23f3e251dc" providerId="LiveId" clId="{5C3FE70C-8867-4868-BF2A-098C9D88A690}" dt="2024-11-24T09:59:40.574" v="4554" actId="20577"/>
        <pc:sldMkLst>
          <pc:docMk/>
          <pc:sldMk cId="1280142323" sldId="2147479131"/>
        </pc:sldMkLst>
        <pc:spChg chg="mod">
          <ac:chgData name="Marco Parenzan" userId="a83bbb23f3e251dc" providerId="LiveId" clId="{5C3FE70C-8867-4868-BF2A-098C9D88A690}" dt="2024-11-24T09:59:40.574" v="4554" actId="20577"/>
          <ac:spMkLst>
            <pc:docMk/>
            <pc:sldMk cId="1280142323" sldId="2147479131"/>
            <ac:spMk id="4" creationId="{0F14A785-70F7-2520-9AEB-FF3CBBFFBCE8}"/>
          </ac:spMkLst>
        </pc:spChg>
      </pc:sldChg>
      <pc:sldChg chg="addSp delSp modSp new mod">
        <pc:chgData name="Marco Parenzan" userId="a83bbb23f3e251dc" providerId="LiveId" clId="{5C3FE70C-8867-4868-BF2A-098C9D88A690}" dt="2024-11-24T10:18:23.217" v="4690" actId="20577"/>
        <pc:sldMkLst>
          <pc:docMk/>
          <pc:sldMk cId="1927382339" sldId="2147479132"/>
        </pc:sldMkLst>
        <pc:spChg chg="mod">
          <ac:chgData name="Marco Parenzan" userId="a83bbb23f3e251dc" providerId="LiveId" clId="{5C3FE70C-8867-4868-BF2A-098C9D88A690}" dt="2024-11-24T10:15:44.210" v="4595" actId="20577"/>
          <ac:spMkLst>
            <pc:docMk/>
            <pc:sldMk cId="1927382339" sldId="2147479132"/>
            <ac:spMk id="3" creationId="{CE4286DC-CDC4-D61F-867B-76E152F18D95}"/>
          </ac:spMkLst>
        </pc:spChg>
        <pc:spChg chg="add mod">
          <ac:chgData name="Marco Parenzan" userId="a83bbb23f3e251dc" providerId="LiveId" clId="{5C3FE70C-8867-4868-BF2A-098C9D88A690}" dt="2024-11-24T10:18:23.217" v="4690" actId="20577"/>
          <ac:spMkLst>
            <pc:docMk/>
            <pc:sldMk cId="1927382339" sldId="2147479132"/>
            <ac:spMk id="5" creationId="{08040EBC-9050-65E0-4937-EB86C46812BD}"/>
          </ac:spMkLst>
        </pc:spChg>
      </pc:sldChg>
      <pc:sldChg chg="addSp delSp modSp new mod">
        <pc:chgData name="Marco Parenzan" userId="a83bbb23f3e251dc" providerId="LiveId" clId="{5C3FE70C-8867-4868-BF2A-098C9D88A690}" dt="2024-11-24T10:28:23.264" v="4833"/>
        <pc:sldMkLst>
          <pc:docMk/>
          <pc:sldMk cId="3625775484" sldId="2147479133"/>
        </pc:sldMkLst>
        <pc:spChg chg="mod">
          <ac:chgData name="Marco Parenzan" userId="a83bbb23f3e251dc" providerId="LiveId" clId="{5C3FE70C-8867-4868-BF2A-098C9D88A690}" dt="2024-11-24T10:23:02.576" v="4734" actId="20577"/>
          <ac:spMkLst>
            <pc:docMk/>
            <pc:sldMk cId="3625775484" sldId="2147479133"/>
            <ac:spMk id="3" creationId="{99905E62-D366-BA78-AA9C-83FDEAE30285}"/>
          </ac:spMkLst>
        </pc:spChg>
        <pc:spChg chg="add mod">
          <ac:chgData name="Marco Parenzan" userId="a83bbb23f3e251dc" providerId="LiveId" clId="{5C3FE70C-8867-4868-BF2A-098C9D88A690}" dt="2024-11-24T10:28:23.264" v="4833"/>
          <ac:spMkLst>
            <pc:docMk/>
            <pc:sldMk cId="3625775484" sldId="2147479133"/>
            <ac:spMk id="7" creationId="{50B4B4B1-BA7C-B71E-C9F6-A0AAFF2E1DC3}"/>
          </ac:spMkLst>
        </pc:spChg>
      </pc:sldChg>
      <pc:sldChg chg="modSp new mod ord">
        <pc:chgData name="Marco Parenzan" userId="a83bbb23f3e251dc" providerId="LiveId" clId="{5C3FE70C-8867-4868-BF2A-098C9D88A690}" dt="2024-11-24T10:31:21.521" v="5458" actId="20577"/>
        <pc:sldMkLst>
          <pc:docMk/>
          <pc:sldMk cId="678521279" sldId="2147479134"/>
        </pc:sldMkLst>
        <pc:spChg chg="mod">
          <ac:chgData name="Marco Parenzan" userId="a83bbb23f3e251dc" providerId="LiveId" clId="{5C3FE70C-8867-4868-BF2A-098C9D88A690}" dt="2024-11-24T10:31:21.521" v="5458" actId="20577"/>
          <ac:spMkLst>
            <pc:docMk/>
            <pc:sldMk cId="678521279" sldId="2147479134"/>
            <ac:spMk id="2" creationId="{307B0AFA-4D68-1CA2-E055-C2E37CDD55C6}"/>
          </ac:spMkLst>
        </pc:spChg>
        <pc:spChg chg="mod">
          <ac:chgData name="Marco Parenzan" userId="a83bbb23f3e251dc" providerId="LiveId" clId="{5C3FE70C-8867-4868-BF2A-098C9D88A690}" dt="2024-11-24T10:28:52.970" v="4878" actId="20577"/>
          <ac:spMkLst>
            <pc:docMk/>
            <pc:sldMk cId="678521279" sldId="2147479134"/>
            <ac:spMk id="3" creationId="{6226A4BD-7448-340E-C0DB-0176B873A115}"/>
          </ac:spMkLst>
        </pc:spChg>
      </pc:sldChg>
      <pc:sldChg chg="new del">
        <pc:chgData name="Marco Parenzan" userId="a83bbb23f3e251dc" providerId="LiveId" clId="{5C3FE70C-8867-4868-BF2A-098C9D88A690}" dt="2024-11-24T10:32:09.592" v="5460" actId="47"/>
        <pc:sldMkLst>
          <pc:docMk/>
          <pc:sldMk cId="510241309" sldId="2147479135"/>
        </pc:sldMkLst>
      </pc:sldChg>
      <pc:sldChg chg="addSp delSp modSp new mod chgLayout">
        <pc:chgData name="Marco Parenzan" userId="a83bbb23f3e251dc" providerId="LiveId" clId="{5C3FE70C-8867-4868-BF2A-098C9D88A690}" dt="2024-11-24T10:36:42.872" v="5502" actId="20577"/>
        <pc:sldMkLst>
          <pc:docMk/>
          <pc:sldMk cId="1338537160" sldId="2147479135"/>
        </pc:sldMkLst>
        <pc:spChg chg="mod ord">
          <ac:chgData name="Marco Parenzan" userId="a83bbb23f3e251dc" providerId="LiveId" clId="{5C3FE70C-8867-4868-BF2A-098C9D88A690}" dt="2024-11-24T10:35:43.792" v="5494" actId="700"/>
          <ac:spMkLst>
            <pc:docMk/>
            <pc:sldMk cId="1338537160" sldId="2147479135"/>
            <ac:spMk id="3" creationId="{63391990-2476-67F7-62B8-946A96B0CB9A}"/>
          </ac:spMkLst>
        </pc:spChg>
        <pc:spChg chg="add mod ord">
          <ac:chgData name="Marco Parenzan" userId="a83bbb23f3e251dc" providerId="LiveId" clId="{5C3FE70C-8867-4868-BF2A-098C9D88A690}" dt="2024-11-24T10:36:42.872" v="5502" actId="20577"/>
          <ac:spMkLst>
            <pc:docMk/>
            <pc:sldMk cId="1338537160" sldId="2147479135"/>
            <ac:spMk id="9" creationId="{67D6501F-B0EA-D71E-25D5-6C62412E32A5}"/>
          </ac:spMkLst>
        </pc:spChg>
      </pc:sldChg>
      <pc:sldChg chg="addSp delSp modSp new mod modClrScheme chgLayout">
        <pc:chgData name="Marco Parenzan" userId="a83bbb23f3e251dc" providerId="LiveId" clId="{5C3FE70C-8867-4868-BF2A-098C9D88A690}" dt="2024-11-24T11:10:41.455" v="6666"/>
        <pc:sldMkLst>
          <pc:docMk/>
          <pc:sldMk cId="1623498841" sldId="2147479136"/>
        </pc:sldMkLst>
        <pc:spChg chg="mod ord">
          <ac:chgData name="Marco Parenzan" userId="a83bbb23f3e251dc" providerId="LiveId" clId="{5C3FE70C-8867-4868-BF2A-098C9D88A690}" dt="2024-11-24T10:43:39.879" v="5858" actId="700"/>
          <ac:spMkLst>
            <pc:docMk/>
            <pc:sldMk cId="1623498841" sldId="2147479136"/>
            <ac:spMk id="3" creationId="{F4BB01E4-E40F-EDFD-EAFC-E4CFB6D2E692}"/>
          </ac:spMkLst>
        </pc:spChg>
        <pc:spChg chg="add mod ord">
          <ac:chgData name="Marco Parenzan" userId="a83bbb23f3e251dc" providerId="LiveId" clId="{5C3FE70C-8867-4868-BF2A-098C9D88A690}" dt="2024-11-24T10:43:39.904" v="5860" actId="27636"/>
          <ac:spMkLst>
            <pc:docMk/>
            <pc:sldMk cId="1623498841" sldId="2147479136"/>
            <ac:spMk id="9" creationId="{7EC9DF38-69AE-3026-9947-B9DC68418516}"/>
          </ac:spMkLst>
        </pc:spChg>
        <pc:picChg chg="add mod">
          <ac:chgData name="Marco Parenzan" userId="a83bbb23f3e251dc" providerId="LiveId" clId="{5C3FE70C-8867-4868-BF2A-098C9D88A690}" dt="2024-11-24T11:10:41.455" v="6666"/>
          <ac:picMkLst>
            <pc:docMk/>
            <pc:sldMk cId="1623498841" sldId="2147479136"/>
            <ac:picMk id="19" creationId="{340CD2C8-E09B-5F76-B6F4-8E328E31C8A4}"/>
          </ac:picMkLst>
        </pc:picChg>
      </pc:sldChg>
      <pc:sldChg chg="addSp delSp modSp new mod chgLayout">
        <pc:chgData name="Marco Parenzan" userId="a83bbb23f3e251dc" providerId="LiveId" clId="{5C3FE70C-8867-4868-BF2A-098C9D88A690}" dt="2024-11-24T10:45:35.027" v="5866" actId="6264"/>
        <pc:sldMkLst>
          <pc:docMk/>
          <pc:sldMk cId="795409344" sldId="2147479137"/>
        </pc:sldMkLst>
        <pc:spChg chg="mod ord">
          <ac:chgData name="Marco Parenzan" userId="a83bbb23f3e251dc" providerId="LiveId" clId="{5C3FE70C-8867-4868-BF2A-098C9D88A690}" dt="2024-11-24T10:45:35.027" v="5866" actId="6264"/>
          <ac:spMkLst>
            <pc:docMk/>
            <pc:sldMk cId="795409344" sldId="2147479137"/>
            <ac:spMk id="2" creationId="{8B17E875-36C6-7300-39BD-96C2C21F3F22}"/>
          </ac:spMkLst>
        </pc:spChg>
        <pc:spChg chg="mod ord">
          <ac:chgData name="Marco Parenzan" userId="a83bbb23f3e251dc" providerId="LiveId" clId="{5C3FE70C-8867-4868-BF2A-098C9D88A690}" dt="2024-11-24T10:45:35.027" v="5866" actId="6264"/>
          <ac:spMkLst>
            <pc:docMk/>
            <pc:sldMk cId="795409344" sldId="2147479137"/>
            <ac:spMk id="3" creationId="{C270171A-05F2-AEFD-E314-F8A165A6E92F}"/>
          </ac:spMkLst>
        </pc:spChg>
      </pc:sldChg>
      <pc:sldChg chg="modSp add mod">
        <pc:chgData name="Marco Parenzan" userId="a83bbb23f3e251dc" providerId="LiveId" clId="{5C3FE70C-8867-4868-BF2A-098C9D88A690}" dt="2024-11-24T11:12:48.950" v="6801" actId="20577"/>
        <pc:sldMkLst>
          <pc:docMk/>
          <pc:sldMk cId="3765557156" sldId="2147479138"/>
        </pc:sldMkLst>
        <pc:spChg chg="mod">
          <ac:chgData name="Marco Parenzan" userId="a83bbb23f3e251dc" providerId="LiveId" clId="{5C3FE70C-8867-4868-BF2A-098C9D88A690}" dt="2024-11-24T11:12:48.950" v="6801" actId="20577"/>
          <ac:spMkLst>
            <pc:docMk/>
            <pc:sldMk cId="3765557156" sldId="2147479138"/>
            <ac:spMk id="4" creationId="{6FABB5BB-C6FD-9291-3495-A3818C183920}"/>
          </ac:spMkLst>
        </pc:spChg>
      </pc:sldChg>
      <pc:sldMasterChg chg="delSldLayout">
        <pc:chgData name="Marco Parenzan" userId="a83bbb23f3e251dc" providerId="LiveId" clId="{5C3FE70C-8867-4868-BF2A-098C9D88A690}" dt="2024-11-24T11:12:16.105" v="6787" actId="47"/>
        <pc:sldMasterMkLst>
          <pc:docMk/>
          <pc:sldMasterMk cId="3393186690" sldId="2147483648"/>
        </pc:sldMasterMkLst>
        <pc:sldLayoutChg chg="del">
          <pc:chgData name="Marco Parenzan" userId="a83bbb23f3e251dc" providerId="LiveId" clId="{5C3FE70C-8867-4868-BF2A-098C9D88A690}" dt="2024-11-24T09:45:16.409" v="4326" actId="47"/>
          <pc:sldLayoutMkLst>
            <pc:docMk/>
            <pc:sldMasterMk cId="3393186690" sldId="2147483648"/>
            <pc:sldLayoutMk cId="252745758" sldId="2147483663"/>
          </pc:sldLayoutMkLst>
        </pc:sldLayoutChg>
        <pc:sldLayoutChg chg="del">
          <pc:chgData name="Marco Parenzan" userId="a83bbb23f3e251dc" providerId="LiveId" clId="{5C3FE70C-8867-4868-BF2A-098C9D88A690}" dt="2024-11-24T11:12:16.105" v="6787" actId="47"/>
          <pc:sldLayoutMkLst>
            <pc:docMk/>
            <pc:sldMasterMk cId="3393186690" sldId="2147483648"/>
            <pc:sldLayoutMk cId="1600970665" sldId="2147483663"/>
          </pc:sldLayoutMkLst>
        </pc:sldLayoutChg>
        <pc:sldLayoutChg chg="del">
          <pc:chgData name="Marco Parenzan" userId="a83bbb23f3e251dc" providerId="LiveId" clId="{5C3FE70C-8867-4868-BF2A-098C9D88A690}" dt="2024-11-24T10:33:59.491" v="5461" actId="2696"/>
          <pc:sldLayoutMkLst>
            <pc:docMk/>
            <pc:sldMasterMk cId="3393186690" sldId="2147483648"/>
            <pc:sldLayoutMk cId="2798011587" sldId="2147483663"/>
          </pc:sldLayoutMkLst>
        </pc:sldLayoutChg>
      </pc:sldMasterChg>
    </pc:docChg>
  </pc:docChgLst>
  <pc:docChgLst>
    <pc:chgData name="Riccardo Cappello" userId="97d54fbffe06a6e0" providerId="LiveId" clId="{8704FE85-06D8-4110-AA86-9259C1CDFABB}"/>
    <pc:docChg chg="undo custSel addSld delSld modSld modSection">
      <pc:chgData name="Riccardo Cappello" userId="97d54fbffe06a6e0" providerId="LiveId" clId="{8704FE85-06D8-4110-AA86-9259C1CDFABB}" dt="2024-11-28T08:44:38.058" v="24" actId="20577"/>
      <pc:docMkLst>
        <pc:docMk/>
      </pc:docMkLst>
      <pc:sldChg chg="del">
        <pc:chgData name="Riccardo Cappello" userId="97d54fbffe06a6e0" providerId="LiveId" clId="{8704FE85-06D8-4110-AA86-9259C1CDFABB}" dt="2024-11-28T07:45:08.641" v="4" actId="47"/>
        <pc:sldMkLst>
          <pc:docMk/>
          <pc:sldMk cId="1166516656" sldId="266"/>
        </pc:sldMkLst>
      </pc:sldChg>
      <pc:sldChg chg="del">
        <pc:chgData name="Riccardo Cappello" userId="97d54fbffe06a6e0" providerId="LiveId" clId="{8704FE85-06D8-4110-AA86-9259C1CDFABB}" dt="2024-11-28T07:45:09.954" v="5" actId="47"/>
        <pc:sldMkLst>
          <pc:docMk/>
          <pc:sldMk cId="2318053839" sldId="267"/>
        </pc:sldMkLst>
      </pc:sldChg>
      <pc:sldChg chg="addSp modSp mod">
        <pc:chgData name="Riccardo Cappello" userId="97d54fbffe06a6e0" providerId="LiveId" clId="{8704FE85-06D8-4110-AA86-9259C1CDFABB}" dt="2024-11-28T07:47:03.579" v="21" actId="1076"/>
        <pc:sldMkLst>
          <pc:docMk/>
          <pc:sldMk cId="3930393713" sldId="294"/>
        </pc:sldMkLst>
        <pc:spChg chg="add mod">
          <ac:chgData name="Riccardo Cappello" userId="97d54fbffe06a6e0" providerId="LiveId" clId="{8704FE85-06D8-4110-AA86-9259C1CDFABB}" dt="2024-11-28T07:47:03.579" v="21" actId="1076"/>
          <ac:spMkLst>
            <pc:docMk/>
            <pc:sldMk cId="3930393713" sldId="294"/>
            <ac:spMk id="3" creationId="{94249394-6139-E1B4-238C-D85645C12746}"/>
          </ac:spMkLst>
        </pc:spChg>
      </pc:sldChg>
      <pc:sldChg chg="modSp mod">
        <pc:chgData name="Riccardo Cappello" userId="97d54fbffe06a6e0" providerId="LiveId" clId="{8704FE85-06D8-4110-AA86-9259C1CDFABB}" dt="2024-11-28T08:44:38.058" v="24" actId="20577"/>
        <pc:sldMkLst>
          <pc:docMk/>
          <pc:sldMk cId="2408985949" sldId="690"/>
        </pc:sldMkLst>
        <pc:spChg chg="mod">
          <ac:chgData name="Riccardo Cappello" userId="97d54fbffe06a6e0" providerId="LiveId" clId="{8704FE85-06D8-4110-AA86-9259C1CDFABB}" dt="2024-11-28T08:44:38.058" v="24" actId="20577"/>
          <ac:spMkLst>
            <pc:docMk/>
            <pc:sldMk cId="2408985949" sldId="690"/>
            <ac:spMk id="2" creationId="{5CAAE54D-6F27-93ED-9F64-1AA8B21B5A03}"/>
          </ac:spMkLst>
        </pc:spChg>
      </pc:sldChg>
      <pc:sldChg chg="addSp delSp modSp mod">
        <pc:chgData name="Riccardo Cappello" userId="97d54fbffe06a6e0" providerId="LiveId" clId="{8704FE85-06D8-4110-AA86-9259C1CDFABB}" dt="2024-11-25T19:40:46.751" v="1"/>
        <pc:sldMkLst>
          <pc:docMk/>
          <pc:sldMk cId="2112123946" sldId="2147309254"/>
        </pc:sldMkLst>
        <pc:spChg chg="add mod">
          <ac:chgData name="Riccardo Cappello" userId="97d54fbffe06a6e0" providerId="LiveId" clId="{8704FE85-06D8-4110-AA86-9259C1CDFABB}" dt="2024-11-25T19:40:46.751" v="1"/>
          <ac:spMkLst>
            <pc:docMk/>
            <pc:sldMk cId="2112123946" sldId="2147309254"/>
            <ac:spMk id="3" creationId="{7811E027-FFE3-A8BF-18FC-5F7FFC4234DF}"/>
          </ac:spMkLst>
        </pc:spChg>
      </pc:sldChg>
      <pc:sldChg chg="modSp mod">
        <pc:chgData name="Riccardo Cappello" userId="97d54fbffe06a6e0" providerId="LiveId" clId="{8704FE85-06D8-4110-AA86-9259C1CDFABB}" dt="2024-11-28T08:37:04.266" v="23" actId="20577"/>
        <pc:sldMkLst>
          <pc:docMk/>
          <pc:sldMk cId="3571708191" sldId="2147479128"/>
        </pc:sldMkLst>
        <pc:spChg chg="mod">
          <ac:chgData name="Riccardo Cappello" userId="97d54fbffe06a6e0" providerId="LiveId" clId="{8704FE85-06D8-4110-AA86-9259C1CDFABB}" dt="2024-11-28T08:37:04.266" v="23" actId="20577"/>
          <ac:spMkLst>
            <pc:docMk/>
            <pc:sldMk cId="3571708191" sldId="2147479128"/>
            <ac:spMk id="3" creationId="{BAF5AB78-A8D3-B724-77D5-E01A3F98E95D}"/>
          </ac:spMkLst>
        </pc:spChg>
      </pc:sldChg>
      <pc:sldChg chg="new del">
        <pc:chgData name="Riccardo Cappello" userId="97d54fbffe06a6e0" providerId="LiveId" clId="{8704FE85-06D8-4110-AA86-9259C1CDFABB}" dt="2024-11-28T07:07:23.058" v="3" actId="680"/>
        <pc:sldMkLst>
          <pc:docMk/>
          <pc:sldMk cId="2322641271" sldId="2147479139"/>
        </pc:sldMkLst>
      </pc:sldChg>
      <pc:sldMasterChg chg="delSldLayout">
        <pc:chgData name="Riccardo Cappello" userId="97d54fbffe06a6e0" providerId="LiveId" clId="{8704FE85-06D8-4110-AA86-9259C1CDFABB}" dt="2024-11-28T07:45:09.954" v="5" actId="47"/>
        <pc:sldMasterMkLst>
          <pc:docMk/>
          <pc:sldMasterMk cId="3393186690" sldId="2147483648"/>
        </pc:sldMasterMkLst>
        <pc:sldLayoutChg chg="del">
          <pc:chgData name="Riccardo Cappello" userId="97d54fbffe06a6e0" providerId="LiveId" clId="{8704FE85-06D8-4110-AA86-9259C1CDFABB}" dt="2024-11-28T07:45:09.954" v="5" actId="47"/>
          <pc:sldLayoutMkLst>
            <pc:docMk/>
            <pc:sldMasterMk cId="3393186690" sldId="2147483648"/>
            <pc:sldLayoutMk cId="2337910301" sldId="214748366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27/11/2024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4436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A4160-2960-C455-47B0-09CFC009A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A86B04-CB21-C176-86EC-720EC5633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ACC9A-25AD-5CFA-DCF1-F555E207D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A2B5A-A890-F17B-69D6-8E6A059989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2451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563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740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5246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20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8">
            <a:extLst>
              <a:ext uri="{FF2B5EF4-FFF2-40B4-BE49-F238E27FC236}">
                <a16:creationId xmlns:a16="http://schemas.microsoft.com/office/drawing/2014/main" id="{A48C504F-35E4-295E-72FE-89D1137D1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AD2E1B-4244-191D-2E3E-3AB91404F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5771" r="3808" b="5771"/>
          <a:stretch/>
        </p:blipFill>
        <p:spPr>
          <a:xfrm rot="10800000">
            <a:off x="-1" y="0"/>
            <a:ext cx="12192002" cy="6858000"/>
          </a:xfrm>
          <a:prstGeom prst="rect">
            <a:avLst/>
          </a:prstGeom>
        </p:spPr>
      </p:pic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61551DDC-E4CF-20DE-4267-814486A1DE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4698" y="1065452"/>
            <a:ext cx="11522604" cy="5094048"/>
          </a:xfrm>
          <a:prstGeom prst="roundRect">
            <a:avLst>
              <a:gd name="adj" fmla="val 1518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4A656C2-30FB-3EC9-6D74-3CC0317C4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5" y="436032"/>
            <a:ext cx="1359931" cy="196326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62027079-02FD-4F05-4E93-75CB00FDCF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6142911" y="3765266"/>
            <a:ext cx="5179828" cy="143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None/>
              <a:defRPr sz="3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930560E-29ED-04BA-867A-8AF80FF56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39" y="238362"/>
            <a:ext cx="1916565" cy="58872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62708E9-FCE8-78CB-19BE-C7D4E8D89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55567" r="8788" b="2609"/>
          <a:stretch/>
        </p:blipFill>
        <p:spPr>
          <a:xfrm flipV="1">
            <a:off x="4470400" y="5067298"/>
            <a:ext cx="7721600" cy="1790699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2E7F6D73-6BF3-4D63-9907-1AB4BB7F29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765266"/>
            <a:ext cx="5179828" cy="1437049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IL SOTTOTITOLO DELLO SCHEMA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4575A2-3EDB-47FF-B6D3-14375B072C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073022"/>
            <a:ext cx="10515600" cy="1574044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IL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0869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D7CE9DB1-307E-6023-CE7F-B0D873DB2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2" t="8076" b="80041"/>
          <a:stretch/>
        </p:blipFill>
        <p:spPr>
          <a:xfrm rot="5400000" flipH="1">
            <a:off x="-1520039" y="1996284"/>
            <a:ext cx="3497265" cy="4571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C9BA40-7838-3C7F-07D5-31D0BC3D9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5" r="65600" b="10193"/>
          <a:stretch/>
        </p:blipFill>
        <p:spPr>
          <a:xfrm rot="16200000" flipH="1">
            <a:off x="-1104899" y="4719642"/>
            <a:ext cx="2667001" cy="4571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196644A-B39A-6A54-0657-AE709C43C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88462" r="45291" b="-344"/>
          <a:stretch/>
        </p:blipFill>
        <p:spPr>
          <a:xfrm rot="5400000" flipH="1" flipV="1">
            <a:off x="-395292" y="395290"/>
            <a:ext cx="1247778" cy="457198"/>
          </a:xfrm>
          <a:prstGeom prst="rect">
            <a:avLst/>
          </a:prstGeom>
        </p:spPr>
      </p:pic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4FC529-62D2-422F-8CED-8B2C8D42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199" y="1506194"/>
            <a:ext cx="11360425" cy="46564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FF9B81-17E6-4794-9662-87C02ED3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569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F84223CB-8FC0-60FB-ECAC-A83CEEBFDE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5" t="8076" r="957" b="80041"/>
          <a:stretch/>
        </p:blipFill>
        <p:spPr>
          <a:xfrm rot="5400000" flipH="1">
            <a:off x="-1520039" y="3056733"/>
            <a:ext cx="3497265" cy="45719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7F09D41-8EF4-4DF6-AA41-987595A25E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3" t="20624" r="61920" b="67494"/>
          <a:stretch/>
        </p:blipFill>
        <p:spPr>
          <a:xfrm rot="5400000">
            <a:off x="-800101" y="800098"/>
            <a:ext cx="2057400" cy="45720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D3506DB-6CFD-B919-4119-3F85C9EF4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5" t="88462" r="37122" b="-344"/>
          <a:stretch/>
        </p:blipFill>
        <p:spPr>
          <a:xfrm rot="5400000" flipH="1" flipV="1">
            <a:off x="-395295" y="5429253"/>
            <a:ext cx="1247778" cy="457198"/>
          </a:xfrm>
          <a:prstGeom prst="rect">
            <a:avLst/>
          </a:prstGeom>
        </p:spPr>
      </p:pic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99289A-64BD-4979-A942-E2297EB2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7261" y="365125"/>
            <a:ext cx="8676861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E57775D-E34F-4E64-97F3-A87525A7D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61612" y="983973"/>
            <a:ext cx="2628900" cy="519299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0121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D353321-C7FA-9A05-C619-42303E33D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1828799" y="0"/>
            <a:ext cx="2823411" cy="6858000"/>
          </a:xfrm>
          <a:prstGeom prst="rect">
            <a:avLst/>
          </a:prstGeom>
          <a:solidFill>
            <a:srgbClr val="222222"/>
          </a:soli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121CCE2-5614-33CD-19B9-5E360C2332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3" t="14146" r="-174" b="12298"/>
          <a:stretch/>
        </p:blipFill>
        <p:spPr>
          <a:xfrm rot="5400000">
            <a:off x="-188498" y="2017290"/>
            <a:ext cx="6858000" cy="282341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C76B9FA-A01A-0FDD-8BF4-D5BC9293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 t="21305" r="65290" b="33805"/>
          <a:stretch/>
        </p:blipFill>
        <p:spPr>
          <a:xfrm rot="5400000" flipH="1">
            <a:off x="1910951" y="-82158"/>
            <a:ext cx="1562891" cy="172720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A35DDAF-D185-F9A4-B1B9-28A9A30EB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19" t="56370" r="10867" b="1278"/>
          <a:stretch/>
        </p:blipFill>
        <p:spPr>
          <a:xfrm rot="5400000" flipH="1">
            <a:off x="2980155" y="5185944"/>
            <a:ext cx="1714499" cy="1629610"/>
          </a:xfrm>
          <a:prstGeom prst="rect">
            <a:avLst/>
          </a:prstGeom>
        </p:spPr>
      </p:pic>
      <p:pic>
        <p:nvPicPr>
          <p:cNvPr id="5" name="Picture 4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0" y="1319492"/>
            <a:ext cx="5843199" cy="5053199"/>
          </a:xfrm>
          <a:prstGeom prst="rect">
            <a:avLst/>
          </a:prstGeom>
        </p:spPr>
      </p:pic>
      <p:sp>
        <p:nvSpPr>
          <p:cNvPr id="6" name="Picture Placeholder 2" descr="Immagine della slide"/>
          <p:cNvSpPr>
            <a:spLocks noGrp="1"/>
          </p:cNvSpPr>
          <p:nvPr userDrawn="1">
            <p:ph type="pic" sz="quarter" idx="10"/>
          </p:nvPr>
        </p:nvSpPr>
        <p:spPr>
          <a:xfrm>
            <a:off x="594326" y="1562890"/>
            <a:ext cx="5342830" cy="296900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B3EF4-1E3D-0A09-9259-67C9D4C1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5406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8">
            <a:extLst>
              <a:ext uri="{FF2B5EF4-FFF2-40B4-BE49-F238E27FC236}">
                <a16:creationId xmlns:a16="http://schemas.microsoft.com/office/drawing/2014/main" id="{A48C504F-35E4-295E-72FE-89D1137D174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22222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3" name="Immagine 12" descr="Immagine che contiene spazio, oscurità, Universo, astronomia&#10;&#10;Descrizione generata automaticamente">
            <a:extLst>
              <a:ext uri="{FF2B5EF4-FFF2-40B4-BE49-F238E27FC236}">
                <a16:creationId xmlns:a16="http://schemas.microsoft.com/office/drawing/2014/main" id="{ECAD2E1B-4244-191D-2E3E-3AB91404F7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5771" r="3808" b="5771"/>
          <a:stretch/>
        </p:blipFill>
        <p:spPr>
          <a:xfrm rot="10800000">
            <a:off x="-1" y="0"/>
            <a:ext cx="12192002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4575A2-3EDB-47FF-B6D3-14375B072C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1578845"/>
            <a:ext cx="10515600" cy="1574044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IL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F6D73-6BF3-4D63-9907-1AB4BB7F29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428999"/>
            <a:ext cx="5179828" cy="1437049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IL SOTTOTITOLO DELLO SCHEMA</a:t>
            </a:r>
          </a:p>
        </p:txBody>
      </p:sp>
      <p:pic>
        <p:nvPicPr>
          <p:cNvPr id="17" name="Immagine 16" descr="Immagine che contiene Elementi grafici, Carattere, grafica, bianco&#10;&#10;Descrizione generata automaticamente">
            <a:extLst>
              <a:ext uri="{FF2B5EF4-FFF2-40B4-BE49-F238E27FC236}">
                <a16:creationId xmlns:a16="http://schemas.microsoft.com/office/drawing/2014/main" id="{84A656C2-30FB-3EC9-6D74-3CC0317C45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55" y="436032"/>
            <a:ext cx="1359931" cy="196326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62027079-02FD-4F05-4E93-75CB00FDCF4F}"/>
              </a:ext>
            </a:extLst>
          </p:cNvPr>
          <p:cNvSpPr txBox="1">
            <a:spLocks/>
          </p:cNvSpPr>
          <p:nvPr userDrawn="1"/>
        </p:nvSpPr>
        <p:spPr>
          <a:xfrm>
            <a:off x="6142911" y="3765266"/>
            <a:ext cx="5179828" cy="143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None/>
              <a:defRPr sz="3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pic>
        <p:nvPicPr>
          <p:cNvPr id="11" name="Immagine 10" descr="Immagine che contiene Elementi grafici, Carattere, grafica, Neon&#10;&#10;Descrizione generata automaticamente">
            <a:extLst>
              <a:ext uri="{FF2B5EF4-FFF2-40B4-BE49-F238E27FC236}">
                <a16:creationId xmlns:a16="http://schemas.microsoft.com/office/drawing/2014/main" id="{3930560E-29ED-04BA-867A-8AF80FF564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8639" y="238362"/>
            <a:ext cx="1916565" cy="588728"/>
          </a:xfrm>
          <a:prstGeom prst="rect">
            <a:avLst/>
          </a:prstGeom>
        </p:spPr>
      </p:pic>
      <p:pic>
        <p:nvPicPr>
          <p:cNvPr id="15" name="Immagine 14" descr="Immagine che contiene triangolo, arte, linea, origami&#10;&#10;Descrizione generata automaticamente">
            <a:extLst>
              <a:ext uri="{FF2B5EF4-FFF2-40B4-BE49-F238E27FC236}">
                <a16:creationId xmlns:a16="http://schemas.microsoft.com/office/drawing/2014/main" id="{662708E9-FCE8-78CB-19BE-C7D4E8D895A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60627" r="8788" b="2609"/>
          <a:stretch/>
        </p:blipFill>
        <p:spPr>
          <a:xfrm flipV="1">
            <a:off x="4470400" y="5283957"/>
            <a:ext cx="7721600" cy="157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925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67F5D78-7100-C19E-1D8E-F951E2201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92" t="26464" r="31263" b="31667"/>
          <a:stretch/>
        </p:blipFill>
        <p:spPr>
          <a:xfrm rot="16200000">
            <a:off x="-1456388" y="1898041"/>
            <a:ext cx="6399607" cy="306073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AC72F59-00C3-D50F-7F2F-125A66185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3619" y="167772"/>
            <a:ext cx="3098057" cy="6480678"/>
          </a:xfrm>
          <a:prstGeom prst="roundRect">
            <a:avLst>
              <a:gd name="adj" fmla="val 2886"/>
            </a:avLst>
          </a:prstGeom>
          <a:solidFill>
            <a:srgbClr val="222222"/>
          </a:solidFill>
          <a:ln>
            <a:noFill/>
          </a:ln>
          <a:effectLst>
            <a:outerShdw blurRad="50800" dist="381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11F3DBD-ECD9-E785-0BBC-E317E9C5E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3" t="45647" r="10446" b="-22577"/>
          <a:stretch/>
        </p:blipFill>
        <p:spPr>
          <a:xfrm rot="10800000" flipH="1">
            <a:off x="193604" y="4847771"/>
            <a:ext cx="3098057" cy="1800680"/>
          </a:xfrm>
          <a:prstGeom prst="roundRect">
            <a:avLst>
              <a:gd name="adj" fmla="val 5559"/>
            </a:avLst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62287E-29F8-405C-B24B-BD20BBD6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471" y="987425"/>
            <a:ext cx="7649816" cy="53239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/>
            </a:lvl1pPr>
            <a:lvl2pPr marL="971550" indent="-514350">
              <a:buFont typeface="Arial" panose="020B0604020202020204" pitchFamily="34" charset="0"/>
              <a:buChar char="•"/>
              <a:defRPr sz="2800"/>
            </a:lvl2pPr>
            <a:lvl3pPr marL="1371600" indent="-457200">
              <a:buFont typeface="Arial" panose="020B0604020202020204" pitchFamily="34" charset="0"/>
              <a:buChar char="•"/>
              <a:defRPr sz="2400"/>
            </a:lvl3pPr>
            <a:lvl4pPr marL="1828800" indent="-4572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0B759-260C-4427-8EE7-DCC84E8D5CD1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93619" y="167772"/>
            <a:ext cx="3079388" cy="6460435"/>
          </a:xfrm>
          <a:prstGeom prst="roundRect">
            <a:avLst>
              <a:gd name="adj" fmla="val 1674"/>
            </a:avLst>
          </a:prstGeom>
          <a:noFill/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it-IT" sz="3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2685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1B5B02A-2585-DA84-278F-954DC8FC3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2" t="8076" b="80041"/>
          <a:stretch/>
        </p:blipFill>
        <p:spPr>
          <a:xfrm rot="5400000" flipH="1">
            <a:off x="-1520039" y="1996284"/>
            <a:ext cx="3497265" cy="4571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5C445B4-B19E-B56D-FA39-FF041634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5" r="65600" b="10193"/>
          <a:stretch/>
        </p:blipFill>
        <p:spPr>
          <a:xfrm rot="16200000" flipH="1">
            <a:off x="-1104899" y="4719642"/>
            <a:ext cx="2667001" cy="4571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BA1BEEF-812E-8BCB-F4B6-FD8C6D1B2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88462" r="45291" b="-344"/>
          <a:stretch/>
        </p:blipFill>
        <p:spPr>
          <a:xfrm rot="5400000" flipH="1" flipV="1">
            <a:off x="-395292" y="395290"/>
            <a:ext cx="1247778" cy="457198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4D8842-A5E7-4EA3-AD67-ADB3415AE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41D736B-D901-4CCD-A28F-C9A06C4C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0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54BBF7-92A0-43CB-6374-669DEB02D2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-4" y="0"/>
            <a:ext cx="457204" cy="6281741"/>
            <a:chOff x="-4" y="0"/>
            <a:chExt cx="457204" cy="6281741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758A1302-9E2E-AF33-FD52-8226CAD6C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892" t="8076" b="80041"/>
            <a:stretch/>
          </p:blipFill>
          <p:spPr>
            <a:xfrm rot="5400000" flipH="1">
              <a:off x="-1520039" y="1996284"/>
              <a:ext cx="3497265" cy="457195"/>
            </a:xfrm>
            <a:prstGeom prst="rect">
              <a:avLst/>
            </a:prstGeom>
          </p:spPr>
        </p:pic>
        <p:pic>
          <p:nvPicPr>
            <p:cNvPr id="17" name="Immagine 16">
              <a:extLst>
                <a:ext uri="{FF2B5EF4-FFF2-40B4-BE49-F238E27FC236}">
                  <a16:creationId xmlns:a16="http://schemas.microsoft.com/office/drawing/2014/main" id="{FE46DC8C-2F0D-1D6D-8A65-4711537DCE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925" r="65600" b="10193"/>
            <a:stretch/>
          </p:blipFill>
          <p:spPr>
            <a:xfrm rot="16200000" flipH="1">
              <a:off x="-1104899" y="4719642"/>
              <a:ext cx="2667001" cy="457197"/>
            </a:xfrm>
            <a:prstGeom prst="rect">
              <a:avLst/>
            </a:prstGeom>
          </p:spPr>
        </p:pic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4B97425C-F130-A24F-CA58-30588E2B1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616" t="88462" r="45291" b="-344"/>
            <a:stretch/>
          </p:blipFill>
          <p:spPr>
            <a:xfrm rot="5400000" flipH="1" flipV="1">
              <a:off x="-395292" y="395290"/>
              <a:ext cx="1247778" cy="457198"/>
            </a:xfrm>
            <a:prstGeom prst="rect">
              <a:avLst/>
            </a:prstGeom>
          </p:spPr>
        </p:pic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8"/>
            <a:ext cx="11519452" cy="4584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44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A0D304C-06C6-4C95-C3E9-2D6E03EC2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92" t="8076" b="80041"/>
          <a:stretch/>
        </p:blipFill>
        <p:spPr>
          <a:xfrm rot="5400000" flipH="1">
            <a:off x="-1520039" y="1996284"/>
            <a:ext cx="3497265" cy="45719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42BFBDF-85A3-E8DA-B358-1A159260B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5" r="65600" b="10193"/>
          <a:stretch/>
        </p:blipFill>
        <p:spPr>
          <a:xfrm rot="16200000" flipH="1">
            <a:off x="-1104899" y="4719642"/>
            <a:ext cx="2667001" cy="4571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C02D404-78C2-B4CF-1AF8-EA204DDD9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6" t="88462" r="45291" b="-344"/>
          <a:stretch/>
        </p:blipFill>
        <p:spPr>
          <a:xfrm rot="5400000" flipH="1" flipV="1">
            <a:off x="-395292" y="395290"/>
            <a:ext cx="1247778" cy="457198"/>
          </a:xfrm>
          <a:prstGeom prst="rect">
            <a:avLst/>
          </a:prstGeom>
        </p:spPr>
      </p:pic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AE27E1-4FB2-4092-8B71-019ABB11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90870"/>
            <a:ext cx="5562599" cy="4652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851A2-8DE9-4433-AEB8-BC8F51AE9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870"/>
            <a:ext cx="5562600" cy="46527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48EBE9F-9046-409A-BE66-C8E048C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71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lonne con sottotit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B589F90-C988-0CF6-D6E6-707431464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5" t="8076" r="957" b="80041"/>
          <a:stretch/>
        </p:blipFill>
        <p:spPr>
          <a:xfrm rot="5400000" flipH="1">
            <a:off x="-1520039" y="3056733"/>
            <a:ext cx="3497265" cy="45719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5E1F05A-FB0E-E4FB-E706-AD48634450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3" t="20624" r="61920" b="67494"/>
          <a:stretch/>
        </p:blipFill>
        <p:spPr>
          <a:xfrm rot="5400000">
            <a:off x="-800101" y="800098"/>
            <a:ext cx="2057400" cy="45720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F8C1422-F63F-C2AF-B766-3F0EA448D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85" t="88462" r="37122" b="-344"/>
          <a:stretch/>
        </p:blipFill>
        <p:spPr>
          <a:xfrm rot="5400000" flipH="1" flipV="1">
            <a:off x="-395295" y="5429253"/>
            <a:ext cx="1247778" cy="457198"/>
          </a:xfrm>
          <a:prstGeom prst="rect">
            <a:avLst/>
          </a:prstGeom>
        </p:spPr>
      </p:pic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3BC65F-16B2-483D-AEBB-5491170C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688"/>
            <a:ext cx="5520496" cy="380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B1C361-671B-46CA-8458-22CE9807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113983-C092-418F-9669-2A9A1C8FF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078" y="2317688"/>
            <a:ext cx="5520497" cy="380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ABA516-4C8E-4C42-843B-A32DFEE8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078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3AA89A9-A2EE-4E4D-AA7D-DDB27CFE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65125"/>
            <a:ext cx="9988826" cy="10661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525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7D18D861-5412-3E9D-0D01-5BA076DC11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V="1">
            <a:off x="-5" y="1"/>
            <a:ext cx="457206" cy="6281740"/>
            <a:chOff x="-5" y="1"/>
            <a:chExt cx="457206" cy="628174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DB833ED6-D102-D8DE-E796-F7874C61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35" t="8076" r="957" b="80041"/>
            <a:stretch/>
          </p:blipFill>
          <p:spPr>
            <a:xfrm rot="5400000" flipH="1">
              <a:off x="-1520039" y="3056733"/>
              <a:ext cx="3497265" cy="457195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FE0E6840-B1DE-1A1D-FC62-7C9C44B60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43" t="20624" r="61920" b="67494"/>
            <a:stretch/>
          </p:blipFill>
          <p:spPr>
            <a:xfrm rot="5400000">
              <a:off x="-800101" y="800098"/>
              <a:ext cx="2057400" cy="457205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38350AF-0B15-B70C-BD1A-E00E3752B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785" t="88462" r="37122" b="-344"/>
            <a:stretch/>
          </p:blipFill>
          <p:spPr>
            <a:xfrm rot="5400000" flipH="1" flipV="1">
              <a:off x="-395295" y="5429253"/>
              <a:ext cx="1247778" cy="457198"/>
            </a:xfrm>
            <a:prstGeom prst="rect">
              <a:avLst/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1FACA6A-4FC9-4A68-A945-11DCE0A3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793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00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99C153EB-6CAA-4C79-4A8F-7F1E4EC405E9}"/>
              </a:ext>
            </a:extLst>
          </p:cNvPr>
          <p:cNvSpPr/>
          <p:nvPr userDrawn="1"/>
        </p:nvSpPr>
        <p:spPr>
          <a:xfrm>
            <a:off x="0" y="6281530"/>
            <a:ext cx="12192000" cy="576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12700" dir="16200000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4918710" y="6430297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>
                <a:latin typeface="+mj-lt"/>
              </a:rPr>
              <a:t>©2024 WPC. </a:t>
            </a:r>
            <a:r>
              <a:rPr lang="it-IT" sz="900" err="1">
                <a:latin typeface="+mj-lt"/>
              </a:rPr>
              <a:t>All</a:t>
            </a:r>
            <a:r>
              <a:rPr lang="it-IT" sz="900">
                <a:latin typeface="+mj-lt"/>
              </a:rPr>
              <a:t> </a:t>
            </a:r>
            <a:r>
              <a:rPr lang="it-IT" sz="900" err="1">
                <a:latin typeface="+mj-lt"/>
              </a:rPr>
              <a:t>rights</a:t>
            </a:r>
            <a:r>
              <a:rPr lang="it-IT" sz="900">
                <a:latin typeface="+mj-lt"/>
              </a:rPr>
              <a:t> </a:t>
            </a:r>
            <a:r>
              <a:rPr lang="it-IT" sz="900" err="1">
                <a:latin typeface="+mj-lt"/>
              </a:rPr>
              <a:t>reserved</a:t>
            </a:r>
            <a:r>
              <a:rPr lang="it-IT" sz="900">
                <a:latin typeface="+mj-lt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69895" y="6392198"/>
            <a:ext cx="329513" cy="329513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5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lang="id-ID" sz="11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d-ID" sz="11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592" y="6468393"/>
            <a:ext cx="1084371" cy="156024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1EED5E1-1C31-D4E6-9B7D-ED26E239B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2843" y="238362"/>
            <a:ext cx="1916565" cy="588728"/>
          </a:xfrm>
          <a:prstGeom prst="rect">
            <a:avLst/>
          </a:prstGeom>
        </p:spPr>
      </p:pic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58669A-0F64-4FCF-A813-53B1C834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06194"/>
            <a:ext cx="11360425" cy="477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19B218-04A9-4993-8BD4-D28E8AFE9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3931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1" r:id="rId3"/>
    <p:sldLayoutId id="2147483651" r:id="rId4"/>
    <p:sldLayoutId id="2147483650" r:id="rId5"/>
    <p:sldLayoutId id="2147483652" r:id="rId6"/>
    <p:sldLayoutId id="2147483653" r:id="rId7"/>
    <p:sldLayoutId id="2147483654" r:id="rId8"/>
    <p:sldLayoutId id="2147483655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rgbClr val="BD271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otoperations.azure.com/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roject-akri/akri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OPC_Unified_Architectu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2D1A3D54-C15F-E305-2D2D-A182DA195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618556"/>
            <a:ext cx="10515600" cy="1574044"/>
          </a:xfrm>
        </p:spPr>
        <p:txBody>
          <a:bodyPr/>
          <a:lstStyle/>
          <a:p>
            <a:r>
              <a:rPr lang="it-IT"/>
              <a:t>Soluzioni IoT moderne in Azure nell'era dell'analytics e dell'AI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E6CBD559-A7EF-F20F-E02C-3ED8EA4D2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29000"/>
            <a:ext cx="5066852" cy="1430678"/>
          </a:xfrm>
        </p:spPr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8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Marco Parenzan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1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Community Lead // Chief Architect</a:t>
            </a:r>
            <a:br>
              <a:rPr kumimoji="0" lang="it-IT" sz="24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20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1nn0va // beanTech</a:t>
            </a:r>
            <a:endParaRPr kumimoji="0" lang="it-IT" sz="24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ottotitolo 2">
            <a:extLst>
              <a:ext uri="{FF2B5EF4-FFF2-40B4-BE49-F238E27FC236}">
                <a16:creationId xmlns:a16="http://schemas.microsoft.com/office/drawing/2014/main" id="{8EE573E6-B3BC-15FA-451B-E547C660DEBB}"/>
              </a:ext>
            </a:extLst>
          </p:cNvPr>
          <p:cNvSpPr txBox="1">
            <a:spLocks/>
          </p:cNvSpPr>
          <p:nvPr/>
        </p:nvSpPr>
        <p:spPr>
          <a:xfrm>
            <a:off x="6286948" y="3429000"/>
            <a:ext cx="5066852" cy="14306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None/>
              <a:defRPr sz="3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67">
              <a:lnSpc>
                <a:spcPct val="10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it-IT" sz="2800" b="1">
                <a:latin typeface="Calibri" panose="020F0502020204030204"/>
              </a:rPr>
              <a:t>Riccardo Cappello</a:t>
            </a:r>
          </a:p>
          <a:p>
            <a:pPr defTabSz="914367">
              <a:lnSpc>
                <a:spcPct val="100000"/>
              </a:lnSpc>
              <a:spcBef>
                <a:spcPts val="0"/>
              </a:spcBef>
              <a:buClrTx/>
              <a:buFontTx/>
              <a:buNone/>
              <a:defRPr/>
            </a:pPr>
            <a:r>
              <a:rPr lang="it-IT" sz="2400" b="1" i="1">
                <a:latin typeface="Calibri" panose="020F0502020204030204"/>
              </a:rPr>
              <a:t>Senior Consultant</a:t>
            </a:r>
            <a:br>
              <a:rPr lang="it-IT" sz="2400" i="1">
                <a:latin typeface="Calibri" panose="020F0502020204030204"/>
              </a:rPr>
            </a:br>
            <a:r>
              <a:rPr lang="it-IT" sz="2000">
                <a:latin typeface="Calibri" panose="020F0502020204030204"/>
              </a:rPr>
              <a:t>Microsoft</a:t>
            </a:r>
            <a:endParaRPr lang="it-IT" sz="2400"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749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09CD68D-BE43-750C-AF9F-0F3D0F795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Come convertire le proprie conoscenze di Azure IoT in un mondo Kubernetes centrico</a:t>
            </a:r>
          </a:p>
          <a:p>
            <a:r>
              <a:rPr lang="it-IT"/>
              <a:t>Cosa significa adottare Azure IoT Operation (e come coesiste quanto detto sopra)</a:t>
            </a:r>
          </a:p>
          <a:p>
            <a:r>
              <a:rPr lang="it-IT"/>
              <a:t>In qualche modo i dati bisogna raccoglierli, ne dobbiamo essere consapevoli, e Fabric, in qualche modo, ne è il principale protagonista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B9AE2D-9BAE-478C-BA69-AA1B7863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Take-away della sessione</a:t>
            </a:r>
          </a:p>
        </p:txBody>
      </p:sp>
    </p:spTree>
    <p:extLst>
      <p:ext uri="{BB962C8B-B14F-4D97-AF65-F5344CB8AC3E}">
        <p14:creationId xmlns:p14="http://schemas.microsoft.com/office/powerpoint/2010/main" val="330781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303EC-2188-8AE5-ECBD-729855799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14A785-70F7-2520-9AEB-FF3CBBFF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Azure IoT Operations</a:t>
            </a:r>
          </a:p>
        </p:txBody>
      </p:sp>
    </p:spTree>
    <p:extLst>
      <p:ext uri="{BB962C8B-B14F-4D97-AF65-F5344CB8AC3E}">
        <p14:creationId xmlns:p14="http://schemas.microsoft.com/office/powerpoint/2010/main" val="128014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91" y="1520825"/>
            <a:ext cx="8556917" cy="4584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</p:spPr>
        <p:txBody>
          <a:bodyPr>
            <a:normAutofit fontScale="90000"/>
          </a:bodyPr>
          <a:lstStyle/>
          <a:p>
            <a:r>
              <a:rPr lang="it-IT"/>
              <a:t>Ignite News (11/2023): Azure IoT Operations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7875E8-AA8B-FF99-B1A3-909B595F79EC}"/>
              </a:ext>
            </a:extLst>
          </p:cNvPr>
          <p:cNvSpPr txBox="1"/>
          <p:nvPr/>
        </p:nvSpPr>
        <p:spPr>
          <a:xfrm>
            <a:off x="1581259" y="6105525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333640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91" y="1520825"/>
            <a:ext cx="8556917" cy="4584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</p:spPr>
        <p:txBody>
          <a:bodyPr>
            <a:normAutofit fontScale="90000"/>
          </a:bodyPr>
          <a:lstStyle/>
          <a:p>
            <a:r>
              <a:rPr lang="it-IT"/>
              <a:t>Ignite News (11/2024): Azure IoT Operations 1.0 GA!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E027-FFE3-A8BF-18FC-5F7FFC4234DF}"/>
              </a:ext>
            </a:extLst>
          </p:cNvPr>
          <p:cNvSpPr txBox="1"/>
          <p:nvPr/>
        </p:nvSpPr>
        <p:spPr>
          <a:xfrm>
            <a:off x="1581259" y="6105525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BC186B-704C-E425-75C3-135DEE2F0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8"/>
            <a:ext cx="11519452" cy="4584838"/>
          </a:xfrm>
        </p:spPr>
        <p:txBody>
          <a:bodyPr>
            <a:normAutofit fontScale="92500" lnSpcReduction="10000"/>
          </a:bodyPr>
          <a:lstStyle/>
          <a:p>
            <a:r>
              <a:rPr lang="it-IT"/>
              <a:t>Raccogliere dati dalle macchine con il connettore per OPC UA.</a:t>
            </a:r>
          </a:p>
          <a:p>
            <a:r>
              <a:rPr lang="it-IT"/>
              <a:t>Abilitare la gestione dei dati, altamente disponibile e scalabile, con il broker MQTT.</a:t>
            </a:r>
          </a:p>
          <a:p>
            <a:r>
              <a:rPr lang="it-IT"/>
              <a:t>Memorizzare efficientemente la codifica dei messaggi e i dettagli dello schema con il registro degli schemi.</a:t>
            </a:r>
          </a:p>
          <a:p>
            <a:r>
              <a:rPr lang="it-IT"/>
              <a:t>Trasformare e contestualizzare i dati per Azure con i flussi di dati.</a:t>
            </a:r>
          </a:p>
          <a:p>
            <a:r>
              <a:rPr lang="it-IT"/>
              <a:t>Permettere agli OT di creare pipeline e asset con l'esperienza operativa.</a:t>
            </a:r>
          </a:p>
          <a:p>
            <a:r>
              <a:rPr lang="it-IT"/>
              <a:t>Gestire le configurazioni dei dati edge con Azure Device Registry.</a:t>
            </a:r>
          </a:p>
          <a:p>
            <a:r>
              <a:rPr lang="it-IT"/>
              <a:t>Servizio Kubernetes abilitato ad Azure Arc:</a:t>
            </a:r>
          </a:p>
          <a:p>
            <a:pPr lvl="1"/>
            <a:r>
              <a:rPr lang="it-IT"/>
              <a:t>Estensione Azure Key Vault Secret Store per la connessione ad Azure Key Vault.</a:t>
            </a:r>
          </a:p>
          <a:p>
            <a:pPr lvl="1"/>
            <a:r>
              <a:rPr lang="it-IT"/>
              <a:t>Connessione Azure Container Storage ad Azure Blob/Fabric.</a:t>
            </a:r>
          </a:p>
          <a:p>
            <a:pPr lvl="1"/>
            <a:r>
              <a:rPr lang="it-IT"/>
              <a:t>Connessione del gateway Azure Arc ad Azure Arc.</a:t>
            </a:r>
          </a:p>
          <a:p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701F19-C18B-2A33-3A8C-2C090A9E0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</p:spPr>
        <p:txBody>
          <a:bodyPr/>
          <a:lstStyle/>
          <a:p>
            <a:r>
              <a:rPr lang="it-IT"/>
              <a:t>Caratteristiche di Azure IoT Operations</a:t>
            </a:r>
          </a:p>
        </p:txBody>
      </p:sp>
    </p:spTree>
    <p:extLst>
      <p:ext uri="{BB962C8B-B14F-4D97-AF65-F5344CB8AC3E}">
        <p14:creationId xmlns:p14="http://schemas.microsoft.com/office/powerpoint/2010/main" val="162369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7B0AFA-4D68-1CA2-E055-C2E37CDD55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È una soluzione Cloud SaaS (</a:t>
            </a:r>
            <a:r>
              <a:rPr lang="it-IT">
                <a:hlinkClick r:id="rId2"/>
              </a:rPr>
              <a:t>https://iotoperations.azure.com</a:t>
            </a:r>
            <a:r>
              <a:rPr lang="it-IT"/>
              <a:t>)</a:t>
            </a:r>
          </a:p>
          <a:p>
            <a:r>
              <a:rPr lang="it-IT"/>
              <a:t>È una extension di Azure ARC, quindi devi avere un cluster Kxs e aggiungere l’extension</a:t>
            </a:r>
          </a:p>
          <a:p>
            <a:r>
              <a:rPr lang="it-IT"/>
              <a:t>Necessità di un supporto di altre risorse</a:t>
            </a:r>
          </a:p>
          <a:p>
            <a:pPr lvl="1"/>
            <a:r>
              <a:rPr lang="it-IT"/>
              <a:t>KeyVault, Storage Account, User-Assigned Managed Identities</a:t>
            </a:r>
          </a:p>
          <a:p>
            <a:r>
              <a:rPr lang="it-IT"/>
              <a:t>AIO deve funzionare anche disconnesso, quindi i pod che girano nel cluster (nel namespace azure-iot-operations) devono sincronizzare le informazioni (config e secret) nei relativi configMaps e secrets del cluster Kubernetes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26A4BD-7448-340E-C0DB-0176B873A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Struttura in Azure</a:t>
            </a:r>
          </a:p>
        </p:txBody>
      </p:sp>
    </p:spTree>
    <p:extLst>
      <p:ext uri="{BB962C8B-B14F-4D97-AF65-F5344CB8AC3E}">
        <p14:creationId xmlns:p14="http://schemas.microsoft.com/office/powerpoint/2010/main" val="678521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4286DC-CDC4-D61F-867B-76E152F1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Installazione AKSEE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040EBC-9050-65E0-4937-EB86C46812BD}"/>
              </a:ext>
            </a:extLst>
          </p:cNvPr>
          <p:cNvSpPr txBox="1"/>
          <p:nvPr/>
        </p:nvSpPr>
        <p:spPr>
          <a:xfrm>
            <a:off x="571499" y="1693084"/>
            <a:ext cx="11419609" cy="3323987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b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login</a:t>
            </a:r>
          </a:p>
          <a:p>
            <a:pPr>
              <a:lnSpc>
                <a:spcPts val="1425"/>
              </a:lnSpc>
            </a:pPr>
            <a:b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account set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 </a:t>
            </a:r>
            <a:r>
              <a:rPr lang="it-IT" sz="12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«subscription name"</a:t>
            </a:r>
            <a:endParaRPr lang="it-IT" sz="12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 https://learn.microsoft.com/en-us/azure/aks/hybrid/aks-edge-howto-deploy-azure-iot</a:t>
            </a:r>
            <a:endParaRPr lang="it-IT" sz="12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ad sp show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 bc313c14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388c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4e7d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a58e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70017303ee3b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query id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o tsv</a:t>
            </a:r>
          </a:p>
          <a:p>
            <a:pPr>
              <a:lnSpc>
                <a:spcPts val="1425"/>
              </a:lnSpc>
            </a:pPr>
            <a:b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2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 https://learn.microsoft.com/en-us/azure/aks/hybrid/aks-edge-howto-deploy-azure-iot</a:t>
            </a:r>
            <a:endParaRPr lang="it-IT" sz="12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$url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=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CE9178"/>
                </a:solidFill>
                <a:effectLst/>
                <a:latin typeface="Cascadia Code" panose="020B0609020000020004" pitchFamily="49" charset="0"/>
              </a:rPr>
              <a:t>"https://raw.githubusercontent.com/Azure/AKS-Edge/main/tools/scripts/AksEdgeQuickStart/AksEdgeQuickStartForAio.ps1"</a:t>
            </a:r>
            <a:endParaRPr lang="it-IT" sz="12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Invoke-WebRequest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Uri </a:t>
            </a:r>
            <a:r>
              <a:rPr lang="it-IT" sz="1200" b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$url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OutFile .\AksEdgeQuickStartForAio.ps1</a:t>
            </a: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Unblock-File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.\AksEdgeQuickStartForAio.ps1</a:t>
            </a: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Set-ExecutionPolicy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ExecutionPolicy Bypass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Scope </a:t>
            </a:r>
            <a:r>
              <a:rPr lang="it-IT" sz="1200" b="0">
                <a:solidFill>
                  <a:srgbClr val="C586C0"/>
                </a:solidFill>
                <a:effectLst/>
                <a:latin typeface="Cascadia Code" panose="020B0609020000020004" pitchFamily="49" charset="0"/>
              </a:rPr>
              <a:t>Process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Force</a:t>
            </a: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.\AksEdgeQuickStartForAio.ps1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Location northeurope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ClusterName aiovm03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SubscriptionId </a:t>
            </a:r>
            <a:r>
              <a:rPr lang="it-IT" sz="1200" b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ascadia Code" panose="020B0609020000020004" pitchFamily="49" charset="0"/>
              </a:rPr>
              <a:t>subId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TenantId </a:t>
            </a:r>
            <a:r>
              <a:rPr lang="it-IT" sz="120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</a:rPr>
              <a:t>tenantId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ResourceGroupName </a:t>
            </a:r>
            <a:r>
              <a:rPr lang="it-IT" sz="1200">
                <a:solidFill>
                  <a:srgbClr val="FF0000"/>
                </a:solidFill>
                <a:highlight>
                  <a:srgbClr val="FFFF00"/>
                </a:highlight>
                <a:latin typeface="Cascadia Code" panose="020B0609020000020004" pitchFamily="49" charset="0"/>
              </a:rPr>
              <a:t>rggroup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CustomLocationOid customlocationiid</a:t>
            </a:r>
          </a:p>
          <a:p>
            <a:pPr>
              <a:lnSpc>
                <a:spcPts val="1425"/>
              </a:lnSpc>
            </a:pPr>
            <a:b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2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Import-Module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AksEdge</a:t>
            </a: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Get-AksEdgeDeploymentInfo</a:t>
            </a:r>
            <a:endParaRPr lang="it-IT" sz="12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kubectl get deployments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,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pods 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 azure</a:t>
            </a:r>
            <a:r>
              <a:rPr lang="it-IT" sz="12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2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arc</a:t>
            </a:r>
          </a:p>
        </p:txBody>
      </p:sp>
    </p:spTree>
    <p:extLst>
      <p:ext uri="{BB962C8B-B14F-4D97-AF65-F5344CB8AC3E}">
        <p14:creationId xmlns:p14="http://schemas.microsoft.com/office/powerpoint/2010/main" val="1927382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905E62-D366-BA78-AA9C-83FDEAE3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Installazione di IoT Operations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4B4B1-BA7C-B71E-C9F6-A0AAFF2E1DC3}"/>
              </a:ext>
            </a:extLst>
          </p:cNvPr>
          <p:cNvSpPr txBox="1"/>
          <p:nvPr/>
        </p:nvSpPr>
        <p:spPr>
          <a:xfrm>
            <a:off x="502227" y="1401418"/>
            <a:ext cx="11232573" cy="511935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#1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extension add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upgrade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name azure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iot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ops</a:t>
            </a:r>
          </a:p>
          <a:p>
            <a:pPr>
              <a:lnSpc>
                <a:spcPts val="1425"/>
              </a:lnSpc>
            </a:pPr>
            <a:b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#2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iot ops schema registry create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 subId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g rgName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 aiovm03scr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registry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namespace aiovm03scr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sa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subId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rgName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providers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Microsoft.Storage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storageAccounts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aiovm03scr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sa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container scr</a:t>
            </a:r>
          </a:p>
          <a:p>
            <a:pPr>
              <a:lnSpc>
                <a:spcPts val="1425"/>
              </a:lnSpc>
            </a:pP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#3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iot ops init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 subId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g rgName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cluster arcCluster</a:t>
            </a:r>
          </a:p>
          <a:p>
            <a:pPr>
              <a:lnSpc>
                <a:spcPts val="1425"/>
              </a:lnSpc>
            </a:pP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#4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iot ops create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 subId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g rgName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cluster arcCluster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custom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location customLocation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 opsInstance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subId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rgName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providers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Microsoft.DeviceRegistry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schemaRegistries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schemaRegistry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frontend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replicas </a:t>
            </a:r>
            <a:r>
              <a:rPr lang="it-IT" sz="11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frontend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workers </a:t>
            </a:r>
            <a:r>
              <a:rPr lang="it-IT" sz="11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backend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part </a:t>
            </a:r>
            <a:r>
              <a:rPr lang="it-IT" sz="11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backend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workers </a:t>
            </a:r>
            <a:r>
              <a:rPr lang="it-IT" sz="11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1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backend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rf </a:t>
            </a:r>
            <a:r>
              <a:rPr lang="it-IT" sz="1100" b="0">
                <a:solidFill>
                  <a:srgbClr val="B5CEA8"/>
                </a:solidFill>
                <a:effectLst/>
                <a:latin typeface="Cascadia Code" panose="020B0609020000020004" pitchFamily="49" charset="0"/>
              </a:rPr>
              <a:t>2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broker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mem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profile Low</a:t>
            </a:r>
          </a:p>
          <a:p>
            <a:pPr>
              <a:lnSpc>
                <a:spcPts val="1425"/>
              </a:lnSpc>
            </a:pP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#5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iot ops secretsync enable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g rgName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 opsInstance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kv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id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subId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rgName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providers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Microsoft.KeyVault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vaults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keyvaultName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user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assigned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subId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rgName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providers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Microsoft.ManagedIdentity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userAssignedIdentities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 secrets-servicePrincipalId</a:t>
            </a:r>
          </a:p>
          <a:p>
            <a:pPr>
              <a:lnSpc>
                <a:spcPts val="1425"/>
              </a:lnSpc>
            </a:pP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6A9955"/>
                </a:solidFill>
                <a:effectLst/>
                <a:latin typeface="Cascadia Code" panose="020B0609020000020004" pitchFamily="49" charset="0"/>
              </a:rPr>
              <a:t>#6</a:t>
            </a:r>
            <a:endParaRPr lang="it-IT" sz="1100" b="0">
              <a:solidFill>
                <a:srgbClr val="CCCCCC"/>
              </a:solidFill>
              <a:effectLst/>
              <a:latin typeface="Cascadia Code" panose="020B0609020000020004" pitchFamily="49" charset="0"/>
            </a:endParaRP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az iot ops identity assign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g rgName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n opsInstance  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user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-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assigned 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subscriptions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subId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resourceGroups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rgName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providers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Microsoft.ManagedIdentity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userAssignedIdentities</a:t>
            </a:r>
            <a:r>
              <a:rPr lang="it-IT" sz="1100" b="0">
                <a:solidFill>
                  <a:srgbClr val="D4D4D4"/>
                </a:solidFill>
                <a:effectLst/>
                <a:latin typeface="Cascadia Code" panose="020B0609020000020004" pitchFamily="49" charset="0"/>
              </a:rPr>
              <a:t>/</a:t>
            </a: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secrets-servicePrincipalId</a:t>
            </a:r>
          </a:p>
          <a:p>
            <a:pPr>
              <a:lnSpc>
                <a:spcPts val="1425"/>
              </a:lnSpc>
            </a:pPr>
            <a:b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</a:b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TenantId: tenantId</a:t>
            </a:r>
          </a:p>
          <a:p>
            <a:pPr>
              <a:lnSpc>
                <a:spcPts val="1425"/>
              </a:lnSpc>
            </a:pPr>
            <a:r>
              <a:rPr lang="it-IT" sz="1100" b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aiovm03micomponents: components-servicePrincipalId</a:t>
            </a:r>
          </a:p>
        </p:txBody>
      </p:sp>
    </p:spTree>
    <p:extLst>
      <p:ext uri="{BB962C8B-B14F-4D97-AF65-F5344CB8AC3E}">
        <p14:creationId xmlns:p14="http://schemas.microsoft.com/office/powerpoint/2010/main" val="3625775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7D6501F-B0EA-D71E-25D5-6C62412E32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/>
            <a:r>
              <a:rPr lang="it-IT" altLang="it-IT"/>
              <a:t>Il progetto AKRI (Akri Kubernetes Resource Interface) è una piattaforma open source che consente di esporre dispositivi edge come risorse in un cluster Kubernetes. AKRI è un progetto della Cloud Native Computing Foundation (CNCF) Sandbox. Ecco alcune caratteristiche principali:</a:t>
            </a:r>
          </a:p>
          <a:p>
            <a:pPr lvl="1"/>
            <a:r>
              <a:rPr lang="it-IT" altLang="it-IT"/>
              <a:t>Esposizione di dispositivi edge: AKRI permette di esporre dispositivi edge eterogenei, come telecamere IP e dispositivi USB, come risorse in un cluster Kubernetes.</a:t>
            </a:r>
          </a:p>
          <a:p>
            <a:pPr lvl="1"/>
            <a:r>
              <a:rPr lang="it-IT" altLang="it-IT"/>
              <a:t>Supporto per dispositivi embedded: AKRI supporta anche l'esposizione di risorse hardware embedded come GPU e FPGA.</a:t>
            </a:r>
          </a:p>
          <a:p>
            <a:pPr lvl="1"/>
            <a:r>
              <a:rPr lang="it-IT" altLang="it-IT"/>
              <a:t>Rilevamento dinamico: AKRI rileva continuamente i nodi che hanno accesso a questi dispositivi e pianifica i carichi di lavoro in base a essi.</a:t>
            </a:r>
          </a:p>
          <a:p>
            <a:pPr lvl="1"/>
            <a:r>
              <a:rPr lang="it-IT" altLang="it-IT"/>
              <a:t>Gestione dei protocolli: AKRI supporta vari protocolli di comunicazione, come OPC UA, ONVIF e udev, e consente di implementare gestori di protocolli personalizzati.</a:t>
            </a:r>
          </a:p>
          <a:p>
            <a:pPr lvl="1"/>
            <a:r>
              <a:rPr lang="it-IT" altLang="it-IT"/>
              <a:t>Semplicità d'uso: Gli operatori possono applicare configurazioni di AKRI per specificare i gestori di scoperta (ad esempio ONVIF) e i pod da distribuire al momento della scoperta.</a:t>
            </a:r>
          </a:p>
          <a:p>
            <a:pPr lvl="0"/>
            <a:r>
              <a:rPr lang="it-IT" altLang="it-IT"/>
              <a:t>AKRI è progettato per facilitare l'integrazione dei dispositivi edge nei cluster Kubernetes, rendendo più semplice e flessibile l'uso di questi dispositivi nei processi di automazione e gestione dei dati.</a:t>
            </a:r>
          </a:p>
          <a:p>
            <a:pPr lvl="0"/>
            <a:r>
              <a:rPr lang="it-IT" altLang="it-IT">
                <a:hlinkClick r:id="rId2"/>
              </a:rPr>
              <a:t>https://github.com/project-akri/akri</a:t>
            </a:r>
            <a:r>
              <a:rPr lang="it-IT" altLang="it-IT"/>
              <a:t> </a:t>
            </a:r>
          </a:p>
          <a:p>
            <a:endParaRPr lang="it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91990-2476-67F7-62B8-946A96B0C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AKRI</a:t>
            </a:r>
          </a:p>
        </p:txBody>
      </p:sp>
    </p:spTree>
    <p:extLst>
      <p:ext uri="{BB962C8B-B14F-4D97-AF65-F5344CB8AC3E}">
        <p14:creationId xmlns:p14="http://schemas.microsoft.com/office/powerpoint/2010/main" val="13385371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EC9DF38-69AE-3026-9947-B9DC684185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lvl="0"/>
            <a:r>
              <a:rPr lang="it-IT" altLang="it-IT"/>
              <a:t>L'MQTT Broker all'interno di Azure IoT Operations è un componente chiave che consente la comunicazione bidirezionale tra dispositivi edge e cloud. Ecco alcune delle sue caratteristiche principali:</a:t>
            </a:r>
          </a:p>
          <a:p>
            <a:pPr lvl="1"/>
            <a:r>
              <a:rPr lang="it-IT" altLang="it-IT"/>
              <a:t>Scalabilità e disponibilità: Il broker è progettato per essere altamente scalabile e disponibile, supportando la gestione di un gran numero di connessioni simultanee.</a:t>
            </a:r>
          </a:p>
          <a:p>
            <a:pPr lvl="1"/>
            <a:r>
              <a:rPr lang="it-IT" altLang="it-IT"/>
              <a:t>Compatibilità con MQTT: Supporta il protocollo MQTT, che è ampiamente utilizzato per la comunicazione tra dispositivi IoT grazie alla sua leggerezza e efficienza.</a:t>
            </a:r>
          </a:p>
          <a:p>
            <a:pPr lvl="1"/>
            <a:r>
              <a:rPr lang="it-IT" altLang="it-IT"/>
              <a:t>Integrazione con Kubernetes: È integrato con Kubernetes, permettendo una gestione centralizzata dei dispositivi edge e delle loro configurazioni.</a:t>
            </a:r>
          </a:p>
          <a:p>
            <a:pPr lvl="1"/>
            <a:r>
              <a:rPr lang="it-IT" altLang="it-IT"/>
              <a:t>Sicurezza: Supporta la crittografia TLS per garantire la sicurezza delle comunicazioni e offre vari metodi di autenticazione per proteggere l'accesso ai dispositivi.</a:t>
            </a:r>
          </a:p>
          <a:p>
            <a:pPr lvl="1"/>
            <a:r>
              <a:rPr lang="it-IT" altLang="it-IT"/>
              <a:t>Supporto per dispositivi edge: È progettato per funzionare bene in ambienti edge, facilitando la connessione e la gestione dei dispositivi remoti.</a:t>
            </a:r>
          </a:p>
          <a:p>
            <a:pPr lvl="0"/>
            <a:r>
              <a:rPr lang="it-IT" altLang="it-IT"/>
              <a:t>L'MQTT Broker di Azure IoT Operations è quindi essenziale per creare architetture event-driven, consentendo la raccolta e la trasmissione di dati in tempo reale tra dispositivi edge e servizi cloud.</a:t>
            </a:r>
          </a:p>
          <a:p>
            <a:r>
              <a:rPr lang="it-IT"/>
              <a:t>Supporta il message retain, quindi ad una nuova sottoscrizione al topic, un nuovo client viene sempre aggiornato con l’ultimo valore disponibile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BB01E4-E40F-EDFD-EAFC-E4CFB6D2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MQ Broker</a:t>
            </a:r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340CD2C8-E09B-5F76-B6F4-8E328E31C8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88318"/>
            <a:ext cx="5562600" cy="345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9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Marco Parenzan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69127" y="37389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9127" y="24884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77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15093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27729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00644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23137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76" y="1241605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483725">
            <a:off x="6815305" y="471585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46413">
            <a:off x="6786627" y="5264751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17E875-36C6-7300-39BD-96C2C21F3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8"/>
            <a:ext cx="11519452" cy="4584838"/>
          </a:xfrm>
        </p:spPr>
        <p:txBody>
          <a:bodyPr>
            <a:normAutofit fontScale="70000" lnSpcReduction="20000"/>
          </a:bodyPr>
          <a:lstStyle/>
          <a:p>
            <a:r>
              <a:rPr lang="it-IT"/>
              <a:t>Data Flow all'interno di Azure IoT Operations è un componente che consente di connettere varie fonti di dati e di eseguire operazioni sui dati, semplificando la configurazione dei percorsi dei dati per spostarli, trasformarli e arricchirli. Ecco alcune caratteristiche principali:</a:t>
            </a:r>
          </a:p>
          <a:p>
            <a:pPr lvl="1"/>
            <a:r>
              <a:rPr lang="it-IT"/>
              <a:t>Ingestione e routing dei dati: I Data Flow consentono l'ingestione, il trattamento e il routing dei messaggi verso destinazioni specifiche.</a:t>
            </a:r>
          </a:p>
          <a:p>
            <a:pPr lvl="1"/>
            <a:r>
              <a:rPr lang="it-IT"/>
              <a:t>Configurazione flessibile: È possibile specificare le fonti dei dati e le destinazioni, nonché applicare trasformazioni opzionali durante il processo.</a:t>
            </a:r>
          </a:p>
          <a:p>
            <a:pPr lvl="1"/>
            <a:r>
              <a:rPr lang="it-IT"/>
              <a:t>Trasformazioni dei dati: Durante il processo, è possibile eseguire varie operazioni di trasformazione, come il calcolo di nuove proprietà, la rinomina delle proprietà, la conversione delle unità di misura e la standardizzazione dei valori.</a:t>
            </a:r>
          </a:p>
          <a:p>
            <a:pPr lvl="1"/>
            <a:r>
              <a:rPr lang="it-IT"/>
              <a:t>Configurazione e distribuzione: La configurazione viene specificata utilizzando le Kubernetes Custom Resource Definitions (CRDs), e l'operatore dei Data Flow crea istanze di Data Flow per garantire alta disponibilità e affidabilità.</a:t>
            </a:r>
          </a:p>
          <a:p>
            <a:pPr lvl="1"/>
            <a:r>
              <a:rPr lang="it-IT"/>
              <a:t>Semplicità di configurazione: È possibile collegare facilmente le fonti di dati e le destinazioni, eseguendo una vasta gamma di operazioni sui dati.</a:t>
            </a:r>
          </a:p>
          <a:p>
            <a:pPr lvl="1"/>
            <a:r>
              <a:rPr lang="it-IT"/>
              <a:t>Scalabilità: Utilizzando le CRDs di Kubernetes, è possibile creare configurazioni scalabili e gestibili.</a:t>
            </a:r>
          </a:p>
          <a:p>
            <a:pPr lvl="1"/>
            <a:r>
              <a:rPr lang="it-IT"/>
              <a:t>Alta disponibilità: Le risorse native di Kubernetes garantiscono affidabilità e disponibilità.</a:t>
            </a:r>
          </a:p>
          <a:p>
            <a:r>
              <a:rPr lang="it-IT"/>
              <a:t>I Data Flow di Azure IoT Operations permettono di gestire efficacemente i percorsi dei dati, assicurando che i dati siano accuratamente inviati, trasformati e arricchiti per soddisfare le esigenze operative.</a:t>
            </a:r>
          </a:p>
          <a:p>
            <a:endParaRPr lang="it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70171A-05F2-AEFD-E314-F8A165A6E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</p:spPr>
        <p:txBody>
          <a:bodyPr/>
          <a:lstStyle/>
          <a:p>
            <a:r>
              <a:rPr lang="it-IT"/>
              <a:t>Data Flow</a:t>
            </a:r>
          </a:p>
        </p:txBody>
      </p:sp>
    </p:spTree>
    <p:extLst>
      <p:ext uri="{BB962C8B-B14F-4D97-AF65-F5344CB8AC3E}">
        <p14:creationId xmlns:p14="http://schemas.microsoft.com/office/powerpoint/2010/main" val="79540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D3EDE-9AC1-4CDB-7788-9FF29780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E82355-6CD8-C5A2-9DCB-15B0815641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FABB5BB-C6FD-9291-3495-A3818C183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La demo...</a:t>
            </a:r>
          </a:p>
        </p:txBody>
      </p:sp>
    </p:spTree>
    <p:extLst>
      <p:ext uri="{BB962C8B-B14F-4D97-AF65-F5344CB8AC3E}">
        <p14:creationId xmlns:p14="http://schemas.microsoft.com/office/powerpoint/2010/main" val="3765557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C69B90-69B1-D431-D7A1-B034F83687C6}"/>
              </a:ext>
            </a:extLst>
          </p:cNvPr>
          <p:cNvSpPr/>
          <p:nvPr/>
        </p:nvSpPr>
        <p:spPr>
          <a:xfrm>
            <a:off x="2237638" y="1366840"/>
            <a:ext cx="7072617" cy="45871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Industrial Edge PC Gateway</a:t>
            </a:r>
            <a:endParaRPr lang="it-IT" sz="11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DD9C78-9AC4-5546-3972-E17B36497DE4}"/>
              </a:ext>
            </a:extLst>
          </p:cNvPr>
          <p:cNvSpPr/>
          <p:nvPr/>
        </p:nvSpPr>
        <p:spPr>
          <a:xfrm>
            <a:off x="2379668" y="1732238"/>
            <a:ext cx="6805896" cy="402813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Windows 11 IoT Enterprise</a:t>
            </a:r>
            <a:endParaRPr lang="it-IT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E91E0-A17E-AAE5-6C59-F91BAB0A8EED}"/>
              </a:ext>
            </a:extLst>
          </p:cNvPr>
          <p:cNvSpPr/>
          <p:nvPr/>
        </p:nvSpPr>
        <p:spPr>
          <a:xfrm>
            <a:off x="2485289" y="2162180"/>
            <a:ext cx="6617148" cy="34995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AKSEE</a:t>
            </a:r>
            <a:endParaRPr lang="it-IT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A5B7CF-5405-D7EA-1B22-CC168720D357}"/>
              </a:ext>
            </a:extLst>
          </p:cNvPr>
          <p:cNvSpPr/>
          <p:nvPr/>
        </p:nvSpPr>
        <p:spPr>
          <a:xfrm>
            <a:off x="5308279" y="2599014"/>
            <a:ext cx="2370018" cy="289214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Namespace</a:t>
            </a:r>
            <a:endParaRPr lang="it-IT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EA664-980C-9D29-229C-1257C64EFA5B}"/>
              </a:ext>
            </a:extLst>
          </p:cNvPr>
          <p:cNvSpPr/>
          <p:nvPr/>
        </p:nvSpPr>
        <p:spPr>
          <a:xfrm>
            <a:off x="2788511" y="2599014"/>
            <a:ext cx="2377737" cy="289214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IoT Operations</a:t>
            </a:r>
            <a:endParaRPr lang="it-IT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34CA3-DA46-FEC5-FB8C-F6AF0E5AB19E}"/>
              </a:ext>
            </a:extLst>
          </p:cNvPr>
          <p:cNvSpPr/>
          <p:nvPr/>
        </p:nvSpPr>
        <p:spPr>
          <a:xfrm>
            <a:off x="309337" y="1356000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Asset PLC</a:t>
            </a:r>
            <a:endParaRPr lang="it-IT" sz="1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A75FC-4781-6FFC-C5C2-CC92DA64813E}"/>
              </a:ext>
            </a:extLst>
          </p:cNvPr>
          <p:cNvSpPr/>
          <p:nvPr/>
        </p:nvSpPr>
        <p:spPr>
          <a:xfrm>
            <a:off x="2914407" y="3456263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</a:t>
            </a:r>
            <a:br>
              <a:rPr lang="en-US" sz="1100"/>
            </a:br>
            <a:r>
              <a:rPr lang="en-US" sz="1100"/>
              <a:t>(AKRI)</a:t>
            </a:r>
            <a:endParaRPr lang="it-IT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C8CDA-5E82-5B77-29B0-2066A29AB002}"/>
              </a:ext>
            </a:extLst>
          </p:cNvPr>
          <p:cNvSpPr/>
          <p:nvPr/>
        </p:nvSpPr>
        <p:spPr>
          <a:xfrm>
            <a:off x="4158608" y="3466238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Data Flow</a:t>
            </a:r>
            <a:endParaRPr lang="it-IT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73E3A-7F86-3610-4BA3-F837CE7F317E}"/>
              </a:ext>
            </a:extLst>
          </p:cNvPr>
          <p:cNvSpPr/>
          <p:nvPr/>
        </p:nvSpPr>
        <p:spPr>
          <a:xfrm>
            <a:off x="6599198" y="3456262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HMI</a:t>
            </a:r>
            <a:endParaRPr lang="it-IT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C3DF5F-7974-070D-F190-26FE129FED8D}"/>
              </a:ext>
            </a:extLst>
          </p:cNvPr>
          <p:cNvSpPr/>
          <p:nvPr/>
        </p:nvSpPr>
        <p:spPr>
          <a:xfrm>
            <a:off x="7977467" y="3456262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Process</a:t>
            </a:r>
            <a:endParaRPr lang="it-IT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38BEB2-5265-BA93-79EA-D060DB043B25}"/>
              </a:ext>
            </a:extLst>
          </p:cNvPr>
          <p:cNvSpPr/>
          <p:nvPr/>
        </p:nvSpPr>
        <p:spPr>
          <a:xfrm>
            <a:off x="9659946" y="1047752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IoT Hub</a:t>
            </a:r>
            <a:endParaRPr lang="it-IT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B2934-C875-DE20-1F36-856945921AC7}"/>
              </a:ext>
            </a:extLst>
          </p:cNvPr>
          <p:cNvSpPr/>
          <p:nvPr/>
        </p:nvSpPr>
        <p:spPr>
          <a:xfrm>
            <a:off x="10814216" y="3312559"/>
            <a:ext cx="1072517" cy="24041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Fabric</a:t>
            </a:r>
            <a:endParaRPr lang="it-IT" sz="1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E3A63-CFE1-058C-0DE1-3981A7B54728}"/>
              </a:ext>
            </a:extLst>
          </p:cNvPr>
          <p:cNvSpPr/>
          <p:nvPr/>
        </p:nvSpPr>
        <p:spPr>
          <a:xfrm>
            <a:off x="10925688" y="1042997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EventHub</a:t>
            </a:r>
            <a:endParaRPr lang="it-IT" sz="11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B7A5C-9787-5461-A881-B2EDB3CEE8B9}"/>
              </a:ext>
            </a:extLst>
          </p:cNvPr>
          <p:cNvSpPr/>
          <p:nvPr/>
        </p:nvSpPr>
        <p:spPr>
          <a:xfrm>
            <a:off x="10282131" y="1495207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err="1"/>
              <a:t>EventGrid</a:t>
            </a:r>
            <a:endParaRPr lang="it-IT" sz="11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F264E-5E9B-BF29-FEBF-002817FBE8D7}"/>
              </a:ext>
            </a:extLst>
          </p:cNvPr>
          <p:cNvSpPr/>
          <p:nvPr/>
        </p:nvSpPr>
        <p:spPr>
          <a:xfrm>
            <a:off x="10916134" y="3793565"/>
            <a:ext cx="821058" cy="80962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err="1"/>
              <a:t>OneLake</a:t>
            </a:r>
            <a:endParaRPr lang="it-IT" sz="11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D25F7-4CA1-6DE1-6A63-5A6B48B7D1C4}"/>
              </a:ext>
            </a:extLst>
          </p:cNvPr>
          <p:cNvSpPr/>
          <p:nvPr/>
        </p:nvSpPr>
        <p:spPr>
          <a:xfrm>
            <a:off x="10930421" y="4807978"/>
            <a:ext cx="821058" cy="80962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RTA</a:t>
            </a:r>
            <a:endParaRPr lang="it-IT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4A06C8-0F2E-A78F-DA49-F01A6C8000EA}"/>
              </a:ext>
            </a:extLst>
          </p:cNvPr>
          <p:cNvSpPr/>
          <p:nvPr/>
        </p:nvSpPr>
        <p:spPr>
          <a:xfrm>
            <a:off x="10860791" y="2402012"/>
            <a:ext cx="1003333" cy="6368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ADX</a:t>
            </a:r>
            <a:endParaRPr lang="it-IT" sz="11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90E4D6-7E9B-8A4B-B542-F3C14300D697}"/>
              </a:ext>
            </a:extLst>
          </p:cNvPr>
          <p:cNvSpPr/>
          <p:nvPr/>
        </p:nvSpPr>
        <p:spPr>
          <a:xfrm>
            <a:off x="8060405" y="139974"/>
            <a:ext cx="1072517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Container Registry</a:t>
            </a:r>
            <a:endParaRPr lang="it-IT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FD5CA-7062-E2DA-1EC4-B3628F04A84F}"/>
              </a:ext>
            </a:extLst>
          </p:cNvPr>
          <p:cNvSpPr/>
          <p:nvPr/>
        </p:nvSpPr>
        <p:spPr>
          <a:xfrm>
            <a:off x="493861" y="1837453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 Server</a:t>
            </a:r>
            <a:endParaRPr lang="it-IT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2C5C4-9728-C301-D626-139F31323F51}"/>
              </a:ext>
            </a:extLst>
          </p:cNvPr>
          <p:cNvSpPr/>
          <p:nvPr/>
        </p:nvSpPr>
        <p:spPr>
          <a:xfrm>
            <a:off x="9659946" y="2400725"/>
            <a:ext cx="1072517" cy="6381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Data Lake</a:t>
            </a:r>
            <a:endParaRPr lang="it-IT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BC06B6-60D2-BF94-C8EA-9327F44BA4A0}"/>
              </a:ext>
            </a:extLst>
          </p:cNvPr>
          <p:cNvSpPr/>
          <p:nvPr/>
        </p:nvSpPr>
        <p:spPr>
          <a:xfrm>
            <a:off x="318862" y="3137176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Siemens</a:t>
            </a:r>
            <a:br>
              <a:rPr lang="en-US" sz="1100"/>
            </a:br>
            <a:r>
              <a:rPr lang="en-US" sz="1100"/>
              <a:t>TIA PORTAL</a:t>
            </a:r>
            <a:endParaRPr lang="it-IT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89E70-D549-9668-0FC7-7D0A992FA547}"/>
              </a:ext>
            </a:extLst>
          </p:cNvPr>
          <p:cNvSpPr/>
          <p:nvPr/>
        </p:nvSpPr>
        <p:spPr>
          <a:xfrm>
            <a:off x="503386" y="3618629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 Server</a:t>
            </a:r>
            <a:endParaRPr lang="it-IT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53452-6C9D-2B76-717F-C0B31E8FCAF6}"/>
              </a:ext>
            </a:extLst>
          </p:cNvPr>
          <p:cNvSpPr/>
          <p:nvPr/>
        </p:nvSpPr>
        <p:spPr>
          <a:xfrm>
            <a:off x="6852823" y="139974"/>
            <a:ext cx="1072517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ARC</a:t>
            </a:r>
            <a:endParaRPr lang="it-IT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82695-9ED5-3071-FAD0-16C620FF9ACB}"/>
              </a:ext>
            </a:extLst>
          </p:cNvPr>
          <p:cNvSpPr/>
          <p:nvPr/>
        </p:nvSpPr>
        <p:spPr>
          <a:xfrm>
            <a:off x="1729636" y="53051"/>
            <a:ext cx="8327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A74E1-3348-9DA8-9250-BA37DE0CCD91}"/>
              </a:ext>
            </a:extLst>
          </p:cNvPr>
          <p:cNvSpPr/>
          <p:nvPr/>
        </p:nvSpPr>
        <p:spPr>
          <a:xfrm>
            <a:off x="2676472" y="47181"/>
            <a:ext cx="614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F90F99-C358-C10E-8D28-FF22F2085FE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58287" y="2106321"/>
            <a:ext cx="1656120" cy="1864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BF8770-3389-B7FE-0D19-C1812A7DCFF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267812" y="3887497"/>
            <a:ext cx="1646595" cy="83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C755512-EB61-78B2-D2AE-133862A8FAD9}"/>
              </a:ext>
            </a:extLst>
          </p:cNvPr>
          <p:cNvSpPr/>
          <p:nvPr/>
        </p:nvSpPr>
        <p:spPr>
          <a:xfrm>
            <a:off x="7830695" y="2599014"/>
            <a:ext cx="1142593" cy="291321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Arc</a:t>
            </a:r>
            <a:endParaRPr lang="it-IT" sz="1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9A712-A562-C0AB-D708-0F067C2CAF29}"/>
              </a:ext>
            </a:extLst>
          </p:cNvPr>
          <p:cNvSpPr/>
          <p:nvPr/>
        </p:nvSpPr>
        <p:spPr>
          <a:xfrm>
            <a:off x="2914407" y="4850361"/>
            <a:ext cx="4560097" cy="5303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/>
              <a:t>MQTT (MQ Broker)</a:t>
            </a:r>
            <a:br>
              <a:rPr lang="en-US" sz="1100"/>
            </a:br>
            <a:r>
              <a:rPr lang="en-US" sz="1100"/>
              <a:t>Unified Namespace</a:t>
            </a:r>
            <a:endParaRPr lang="it-IT" sz="11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1FF2E2-B925-B9BF-CAE3-769B8C87BF0E}"/>
              </a:ext>
            </a:extLst>
          </p:cNvPr>
          <p:cNvCxnSpPr>
            <a:cxnSpLocks/>
          </p:cNvCxnSpPr>
          <p:nvPr/>
        </p:nvCxnSpPr>
        <p:spPr>
          <a:xfrm>
            <a:off x="2627581" y="271396"/>
            <a:ext cx="0" cy="5777338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07D8EE2-9E9C-BFB6-7091-34A68F9477EF}"/>
              </a:ext>
            </a:extLst>
          </p:cNvPr>
          <p:cNvSpPr/>
          <p:nvPr/>
        </p:nvSpPr>
        <p:spPr>
          <a:xfrm>
            <a:off x="7946140" y="3485954"/>
            <a:ext cx="934448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System PODS</a:t>
            </a:r>
            <a:endParaRPr lang="it-IT" sz="11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41D7B-ABA0-CE4A-2218-D69FD40C3484}"/>
              </a:ext>
            </a:extLst>
          </p:cNvPr>
          <p:cNvSpPr/>
          <p:nvPr/>
        </p:nvSpPr>
        <p:spPr>
          <a:xfrm>
            <a:off x="5445937" y="3466238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Process</a:t>
            </a:r>
            <a:endParaRPr lang="it-IT" sz="11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D9DF66-2E0B-9041-98B9-10B426775D4B}"/>
              </a:ext>
            </a:extLst>
          </p:cNvPr>
          <p:cNvSpPr/>
          <p:nvPr/>
        </p:nvSpPr>
        <p:spPr>
          <a:xfrm>
            <a:off x="297615" y="4741182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Beckhoff</a:t>
            </a:r>
            <a:br>
              <a:rPr lang="en-US" sz="1100"/>
            </a:br>
            <a:r>
              <a:rPr lang="en-US" sz="1100" err="1"/>
              <a:t>Codesys</a:t>
            </a:r>
            <a:endParaRPr lang="it-IT" sz="11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76C10-8927-1E51-02FC-DA012E1B9260}"/>
              </a:ext>
            </a:extLst>
          </p:cNvPr>
          <p:cNvSpPr/>
          <p:nvPr/>
        </p:nvSpPr>
        <p:spPr>
          <a:xfrm>
            <a:off x="482139" y="5222635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Function Block</a:t>
            </a:r>
            <a:endParaRPr lang="it-IT" sz="11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D5E6E0-3F27-F970-E960-1D5037F84A3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1246565" y="5115549"/>
            <a:ext cx="1667842" cy="375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53D725-42B1-FD1B-E55D-1574E9BF02C6}"/>
              </a:ext>
            </a:extLst>
          </p:cNvPr>
          <p:cNvCxnSpPr>
            <a:cxnSpLocks/>
            <a:stCxn id="13" idx="2"/>
            <a:endCxn id="50" idx="0"/>
          </p:cNvCxnSpPr>
          <p:nvPr/>
        </p:nvCxnSpPr>
        <p:spPr>
          <a:xfrm>
            <a:off x="3352060" y="4484964"/>
            <a:ext cx="287185" cy="446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617B90F-F3CF-F3FF-E4F2-AB49BDBBE145}"/>
              </a:ext>
            </a:extLst>
          </p:cNvPr>
          <p:cNvSpPr/>
          <p:nvPr/>
        </p:nvSpPr>
        <p:spPr>
          <a:xfrm>
            <a:off x="3317682" y="4931196"/>
            <a:ext cx="643125" cy="3828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TOPIC</a:t>
            </a:r>
            <a:endParaRPr lang="it-IT" sz="11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AFF0-5D54-3C80-880D-7D72A5CA0202}"/>
              </a:ext>
            </a:extLst>
          </p:cNvPr>
          <p:cNvSpPr/>
          <p:nvPr/>
        </p:nvSpPr>
        <p:spPr>
          <a:xfrm>
            <a:off x="4062340" y="4924132"/>
            <a:ext cx="643125" cy="3828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TOPIC</a:t>
            </a:r>
            <a:endParaRPr lang="it-IT" sz="11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045909-2FBA-345D-040A-587BB9855929}"/>
              </a:ext>
            </a:extLst>
          </p:cNvPr>
          <p:cNvCxnSpPr>
            <a:cxnSpLocks/>
            <a:stCxn id="13" idx="2"/>
            <a:endCxn id="55" idx="0"/>
          </p:cNvCxnSpPr>
          <p:nvPr/>
        </p:nvCxnSpPr>
        <p:spPr>
          <a:xfrm>
            <a:off x="3352060" y="4484964"/>
            <a:ext cx="1031843" cy="43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516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AAE54D-6F27-93ED-9F64-1AA8B21B5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Non la definizione standard... ridefiniamola</a:t>
            </a:r>
          </a:p>
          <a:p>
            <a:r>
              <a:rPr lang="it-IT" dirty="0"/>
              <a:t>Hot: il primo livello di monitoraggio</a:t>
            </a:r>
          </a:p>
          <a:p>
            <a:pPr lvl="1"/>
            <a:r>
              <a:rPr lang="it-IT" dirty="0"/>
              <a:t>Stati, Allarmi, Settings, Counters</a:t>
            </a:r>
          </a:p>
          <a:p>
            <a:pPr lvl="1"/>
            <a:r>
              <a:rPr lang="it-IT" dirty="0"/>
              <a:t>Variabili di cui tracciare il cambiamento, con una cardinalità di valori limitata e immediatamente notificati, oppure aggregati a intervalli dell’ordine dei minuti</a:t>
            </a:r>
          </a:p>
          <a:p>
            <a:pPr lvl="1"/>
            <a:r>
              <a:rPr lang="it-IT" dirty="0" err="1"/>
              <a:t>Json+MQTT</a:t>
            </a:r>
            <a:endParaRPr lang="it-IT" dirty="0"/>
          </a:p>
          <a:p>
            <a:r>
              <a:rPr lang="it-IT" dirty="0"/>
              <a:t>Warm: il secondo livello di monitoraggio</a:t>
            </a:r>
          </a:p>
          <a:p>
            <a:pPr lvl="1"/>
            <a:r>
              <a:rPr lang="it-IT" dirty="0"/>
              <a:t>Se sono in allarme, o voglio fare una ottimizzazioni, allora guardo lo storico, che viene su con calma e regolarità</a:t>
            </a:r>
          </a:p>
          <a:p>
            <a:pPr lvl="1"/>
            <a:r>
              <a:rPr lang="it-IT" dirty="0"/>
              <a:t>Variabili di performance, con valori continui (decimali), campionati nell’ordine del secondo, bufferizzati (</a:t>
            </a:r>
            <a:r>
              <a:rPr lang="it-IT"/>
              <a:t>anche per sicurezza</a:t>
            </a:r>
            <a:r>
              <a:rPr lang="it-IT" dirty="0"/>
              <a:t>), inviati a pacchetti</a:t>
            </a:r>
          </a:p>
          <a:p>
            <a:pPr lvl="1"/>
            <a:r>
              <a:rPr lang="it-IT" dirty="0"/>
              <a:t>CSV, Parquet</a:t>
            </a:r>
          </a:p>
          <a:p>
            <a:r>
              <a:rPr lang="it-IT" dirty="0"/>
              <a:t>Hot Streaming: il terzo livello di monitoraggio</a:t>
            </a:r>
          </a:p>
          <a:p>
            <a:pPr lvl="1"/>
            <a:r>
              <a:rPr lang="it-IT" dirty="0"/>
              <a:t>Se serve il qui e ora, si fa lo streaming «hot» del dato </a:t>
            </a:r>
            <a:r>
              <a:rPr lang="it-IT" dirty="0" err="1"/>
              <a:t>warm</a:t>
            </a:r>
            <a:r>
              <a:rPr lang="it-IT" dirty="0"/>
              <a:t>, in una situazione on/off, per risparmiare costi inutili, ma per colmare il gap di quel minuto di attesa dal </a:t>
            </a:r>
            <a:r>
              <a:rPr lang="it-IT" dirty="0" err="1"/>
              <a:t>warm</a:t>
            </a:r>
            <a:endParaRPr lang="it-IT" dirty="0"/>
          </a:p>
          <a:p>
            <a:pPr lvl="1"/>
            <a:r>
              <a:rPr lang="it-IT" dirty="0" err="1"/>
              <a:t>Json+MQTT</a:t>
            </a:r>
            <a:endParaRPr lang="it-IT" dirty="0"/>
          </a:p>
          <a:p>
            <a:r>
              <a:rPr lang="it-IT" dirty="0" err="1"/>
              <a:t>Cold</a:t>
            </a:r>
            <a:r>
              <a:rPr lang="it-IT" dirty="0"/>
              <a:t>: non è monitoraggio</a:t>
            </a:r>
          </a:p>
          <a:p>
            <a:pPr lvl="1"/>
            <a:r>
              <a:rPr lang="it-IT" dirty="0"/>
              <a:t>Tutti i dati relativi al contesto produttivo, asset, produzione, </a:t>
            </a:r>
            <a:r>
              <a:rPr lang="it-IT" dirty="0" err="1"/>
              <a:t>mes</a:t>
            </a:r>
            <a:r>
              <a:rPr lang="it-IT" dirty="0"/>
              <a:t>, </a:t>
            </a:r>
            <a:r>
              <a:rPr lang="it-IT" dirty="0" err="1"/>
              <a:t>erp</a:t>
            </a:r>
            <a:r>
              <a:rPr lang="it-IT" dirty="0"/>
              <a:t>, per decodificare i dati che arrivano dagli asset</a:t>
            </a:r>
          </a:p>
          <a:p>
            <a:pPr lvl="1"/>
            <a:r>
              <a:rPr lang="it-IT" dirty="0"/>
              <a:t>Non è OT, è ISA 95 Livello 3+</a:t>
            </a:r>
          </a:p>
          <a:p>
            <a:pPr lvl="1"/>
            <a:r>
              <a:rPr lang="it-IT" dirty="0"/>
              <a:t>SQL, Data Integration, ETL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ABFAC0-98BD-2FCC-6617-B42D43D0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Ricordiamoci la temperatura dei dati</a:t>
            </a:r>
          </a:p>
        </p:txBody>
      </p:sp>
    </p:spTree>
    <p:extLst>
      <p:ext uri="{BB962C8B-B14F-4D97-AF65-F5344CB8AC3E}">
        <p14:creationId xmlns:p14="http://schemas.microsoft.com/office/powerpoint/2010/main" val="2408985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A98F-F95F-4308-48E7-EBA31CB10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.NET 9, Blazor, l’HMI, i processi, i buffer e i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5AB78-A8D3-B724-77D5-E01A3F98E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 sviluppare un processo da </a:t>
            </a:r>
            <a:r>
              <a:rPr lang="it-IT" dirty="0" err="1"/>
              <a:t>deployare</a:t>
            </a:r>
            <a:r>
              <a:rPr lang="it-IT" dirty="0"/>
              <a:t> come POD possiamo usare ovviamente .NET 9 (o 8 se avete bisogno di LTS)</a:t>
            </a:r>
          </a:p>
          <a:p>
            <a:r>
              <a:rPr lang="it-IT" dirty="0"/>
              <a:t>Essendo processi in background, è bene usare i Background Services di ASP.NET</a:t>
            </a:r>
          </a:p>
          <a:p>
            <a:r>
              <a:rPr lang="it-IT" dirty="0" err="1"/>
              <a:t>ASP.NET</a:t>
            </a:r>
            <a:r>
              <a:rPr lang="it-IT" dirty="0" err="1">
                <a:sym typeface="Wingdings" panose="05000000000000000000" pitchFamily="2" charset="2"/>
              </a:rPr>
              <a:t>Blazor</a:t>
            </a:r>
            <a:r>
              <a:rPr lang="it-IT" dirty="0">
                <a:sym typeface="Wingdings" panose="05000000000000000000" pitchFamily="2" charset="2"/>
              </a:rPr>
              <a:t>, così ci possiamo fare delle interfacce locali come un HMI</a:t>
            </a:r>
          </a:p>
          <a:p>
            <a:r>
              <a:rPr lang="it-IT" dirty="0">
                <a:sym typeface="Wingdings" panose="05000000000000000000" pitchFamily="2" charset="2"/>
              </a:rPr>
              <a:t>La bufferizzazione non sembra una funzionalità «out-of-the-box» da nessuna parte, ergo dobbiamo arrangiarci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17081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EBA0E9A-F835-15B2-78AA-2480A085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0066" y="2906948"/>
            <a:ext cx="5418945" cy="647814"/>
          </a:xfrm>
        </p:spPr>
        <p:txBody>
          <a:bodyPr/>
          <a:lstStyle/>
          <a:p>
            <a:pPr algn="ctr"/>
            <a:r>
              <a:rPr lang="it-IT"/>
              <a:t>DEMO</a:t>
            </a:r>
            <a:endParaRPr lang="en-IT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160A566-10F8-235E-22C9-D69C71D80A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91" b="59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249394-6139-E1B4-238C-D85645C12746}"/>
              </a:ext>
            </a:extLst>
          </p:cNvPr>
          <p:cNvSpPr txBox="1"/>
          <p:nvPr/>
        </p:nvSpPr>
        <p:spPr>
          <a:xfrm>
            <a:off x="6940296" y="3704582"/>
            <a:ext cx="61508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https://github.com/marcoparenzan/wpc2024aio/</a:t>
            </a:r>
          </a:p>
        </p:txBody>
      </p:sp>
    </p:spTree>
    <p:extLst>
      <p:ext uri="{BB962C8B-B14F-4D97-AF65-F5344CB8AC3E}">
        <p14:creationId xmlns:p14="http://schemas.microsoft.com/office/powerpoint/2010/main" val="3930393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88D14-9169-9E61-425B-1E74B62C1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DE93F2-EEE6-ACFD-EB90-76E216DA9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47361D-2359-604A-DC49-877FB49A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0970530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FB3A81-6C2E-4F0E-FE05-DD79853D80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Container: la nuova valuta delle operations per le nostre applicazioni</a:t>
            </a:r>
          </a:p>
          <a:p>
            <a:r>
              <a:rPr lang="it-IT"/>
              <a:t>Azure IoT Operations: la risposta Microsoft alla evoluzione</a:t>
            </a:r>
          </a:p>
          <a:p>
            <a:r>
              <a:rPr lang="it-IT"/>
              <a:t>.NET 9 e Blazor come migliori strumenti per l’implementazione di processi custom per l’OT e l’IT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4DC9C-8803-D672-2392-4D1FA096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113285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spazio, oscurità, Universo, astronomia&#10;&#10;Descrizione generata automaticamente">
            <a:extLst>
              <a:ext uri="{FF2B5EF4-FFF2-40B4-BE49-F238E27FC236}">
                <a16:creationId xmlns:a16="http://schemas.microsoft.com/office/drawing/2014/main" id="{954D81F0-C5FE-4D5E-E7D7-EB8C3A107B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5" t="5771" r="3808" b="5771"/>
          <a:stretch/>
        </p:blipFill>
        <p:spPr>
          <a:xfrm rot="10800000">
            <a:off x="-1" y="0"/>
            <a:ext cx="12192002" cy="6858000"/>
          </a:xfrm>
          <a:prstGeom prst="rect">
            <a:avLst/>
          </a:prstGeom>
          <a:solidFill>
            <a:srgbClr val="222222"/>
          </a:solidFill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9B47AC5-B900-0903-0AE7-DD347320C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900" y="748235"/>
            <a:ext cx="3378200" cy="1280218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08A4FC1-3B37-47CE-0085-BA235E803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3"/>
          <a:stretch/>
        </p:blipFill>
        <p:spPr>
          <a:xfrm>
            <a:off x="-2" y="1841710"/>
            <a:ext cx="3006290" cy="3633128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1515C105-BF2F-7C5B-FA2C-95C90B647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3"/>
          <a:stretch/>
        </p:blipFill>
        <p:spPr>
          <a:xfrm rot="10800000">
            <a:off x="9185712" y="1844899"/>
            <a:ext cx="3006288" cy="3633130"/>
          </a:xfrm>
          <a:prstGeom prst="rect">
            <a:avLst/>
          </a:prstGeom>
        </p:spPr>
      </p:pic>
      <p:sp>
        <p:nvSpPr>
          <p:cNvPr id="4" name="Titolo 4">
            <a:extLst>
              <a:ext uri="{FF2B5EF4-FFF2-40B4-BE49-F238E27FC236}">
                <a16:creationId xmlns:a16="http://schemas.microsoft.com/office/drawing/2014/main" id="{D2D81507-599B-4806-D916-729A65A08DA9}"/>
              </a:ext>
            </a:extLst>
          </p:cNvPr>
          <p:cNvSpPr txBox="1">
            <a:spLocks/>
          </p:cNvSpPr>
          <p:nvPr/>
        </p:nvSpPr>
        <p:spPr>
          <a:xfrm>
            <a:off x="3195858" y="5881818"/>
            <a:ext cx="5800284" cy="5258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dirty="0">
                <a:solidFill>
                  <a:srgbClr val="BD271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3200">
                <a:solidFill>
                  <a:schemeClr val="bg1"/>
                </a:solidFill>
                <a:latin typeface="+mn-lt"/>
              </a:rPr>
              <a:t>GRAZIE!</a:t>
            </a:r>
          </a:p>
        </p:txBody>
      </p:sp>
      <p:sp>
        <p:nvSpPr>
          <p:cNvPr id="11" name="Rettangolo con angoli arrotondati 3">
            <a:extLst>
              <a:ext uri="{FF2B5EF4-FFF2-40B4-BE49-F238E27FC236}">
                <a16:creationId xmlns:a16="http://schemas.microsoft.com/office/drawing/2014/main" id="{5994D9C8-5653-B524-5560-E1840EA26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801530" y="2321468"/>
            <a:ext cx="2588941" cy="2676804"/>
          </a:xfrm>
          <a:prstGeom prst="roundRect">
            <a:avLst>
              <a:gd name="adj" fmla="val 5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C64630C-D3FC-2FF6-DDA6-55F1056F64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754394" y="5073473"/>
            <a:ext cx="4683211" cy="1036292"/>
          </a:xfrm>
        </p:spPr>
        <p:txBody>
          <a:bodyPr/>
          <a:lstStyle/>
          <a:p>
            <a:pPr algn="ctr"/>
            <a:r>
              <a:rPr lang="en-US" sz="4400">
                <a:solidFill>
                  <a:schemeClr val="bg1"/>
                </a:solidFill>
                <a:latin typeface="+mn-lt"/>
              </a:rPr>
              <a:t>Valuta la </a:t>
            </a:r>
            <a:r>
              <a:rPr lang="en-US" sz="4400" err="1">
                <a:solidFill>
                  <a:schemeClr val="bg1"/>
                </a:solidFill>
                <a:latin typeface="+mn-lt"/>
              </a:rPr>
              <a:t>sessione</a:t>
            </a:r>
            <a:endParaRPr lang="en-US" sz="44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F7801C-DC64-BCDB-38AC-9AA0B9BE7E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227" y="2476619"/>
            <a:ext cx="2386326" cy="23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38C74-CAD3-DB2F-E8E1-E0E261CAF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0CFF81A5-4E10-D69F-FF47-EB8DEADC0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751" y="2577378"/>
            <a:ext cx="2670174" cy="267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FDCB0239-6EAC-CDDB-67F3-9A151BC6CB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Riccardo Cappello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DBDCA9-346A-7466-F483-775366DD7782}"/>
              </a:ext>
            </a:extLst>
          </p:cNvPr>
          <p:cNvGrpSpPr/>
          <p:nvPr/>
        </p:nvGrpSpPr>
        <p:grpSpPr>
          <a:xfrm>
            <a:off x="7469127" y="37389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61070B26-D154-D0D8-6279-EEF40C2C3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BA047277-3A58-580F-BE38-28A6C3DC2B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CF5E8C2-5886-7836-AC68-7EBCA9A46725}"/>
              </a:ext>
            </a:extLst>
          </p:cNvPr>
          <p:cNvGrpSpPr/>
          <p:nvPr/>
        </p:nvGrpSpPr>
        <p:grpSpPr>
          <a:xfrm>
            <a:off x="7469127" y="24884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B24EB990-A70C-DBBC-1971-264FF5E2F30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5A4796B-648A-E424-2D08-DD2CF4C8A44F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B3EBD73D-74E1-736E-7037-BD7FF1459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58F8A379-5EB9-DD48-FFC0-BBD3B8673A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772F1D85-24C6-FBE8-0AEC-B22FCE121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77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62696A2-54B9-5581-ED4A-CF9148C7F705}"/>
              </a:ext>
            </a:extLst>
          </p:cNvPr>
          <p:cNvSpPr txBox="1">
            <a:spLocks/>
          </p:cNvSpPr>
          <p:nvPr/>
        </p:nvSpPr>
        <p:spPr>
          <a:xfrm>
            <a:off x="8277225" y="15093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rcappello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669F6554-AA37-BBF5-070C-D4EDFEA2BF88}"/>
              </a:ext>
            </a:extLst>
          </p:cNvPr>
          <p:cNvSpPr txBox="1">
            <a:spLocks/>
          </p:cNvSpPr>
          <p:nvPr/>
        </p:nvSpPr>
        <p:spPr>
          <a:xfrm>
            <a:off x="8277225" y="27729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rcappello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E19060A-41C8-B330-7C54-F6E0DA6E64E6}"/>
              </a:ext>
            </a:extLst>
          </p:cNvPr>
          <p:cNvSpPr txBox="1">
            <a:spLocks/>
          </p:cNvSpPr>
          <p:nvPr/>
        </p:nvSpPr>
        <p:spPr>
          <a:xfrm>
            <a:off x="8277225" y="400644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rcappello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89732FC7-5C3C-7CC7-3A2A-C9B1757E5D7E}"/>
              </a:ext>
            </a:extLst>
          </p:cNvPr>
          <p:cNvSpPr txBox="1">
            <a:spLocks/>
          </p:cNvSpPr>
          <p:nvPr/>
        </p:nvSpPr>
        <p:spPr>
          <a:xfrm>
            <a:off x="8277225" y="523137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rcappello</a:t>
            </a:r>
          </a:p>
        </p:txBody>
      </p:sp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43FA3A83-3ECF-6037-2321-B72C4467E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76" y="1241605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ayne Small (CISSP) on LinkedIn: MVP ...">
            <a:extLst>
              <a:ext uri="{FF2B5EF4-FFF2-40B4-BE49-F238E27FC236}">
                <a16:creationId xmlns:a16="http://schemas.microsoft.com/office/drawing/2014/main" id="{C768C587-FA45-BE4C-2B00-A13BF8369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577" y="3278091"/>
            <a:ext cx="1763857" cy="92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rosoft | Microsoft Wiki | Fandom">
            <a:extLst>
              <a:ext uri="{FF2B5EF4-FFF2-40B4-BE49-F238E27FC236}">
                <a16:creationId xmlns:a16="http://schemas.microsoft.com/office/drawing/2014/main" id="{C3FEA466-42DE-625D-4D8E-C4AAF913D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554" y="2681515"/>
            <a:ext cx="2137905" cy="55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46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303EC-2188-8AE5-ECBD-729855799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F14A785-70F7-2520-9AEB-FF3CBBFFB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Dopo il buio...</a:t>
            </a:r>
          </a:p>
        </p:txBody>
      </p:sp>
    </p:spTree>
    <p:extLst>
      <p:ext uri="{BB962C8B-B14F-4D97-AF65-F5344CB8AC3E}">
        <p14:creationId xmlns:p14="http://schemas.microsoft.com/office/powerpoint/2010/main" val="335726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91BE8-16CA-F365-5B59-B51E140BC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5830-7FD9-0EB1-AA02-42A697FE9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it-IT"/>
              <a:t>L’IoT è maturo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B455A-778B-AB55-C99C-B1EA61998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>
            <a:noAutofit/>
          </a:bodyPr>
          <a:lstStyle/>
          <a:p>
            <a:r>
              <a:rPr lang="en-US" sz="2400" err="1"/>
              <a:t>Oramai</a:t>
            </a:r>
            <a:r>
              <a:rPr lang="en-US" sz="2400"/>
              <a:t> non è </a:t>
            </a:r>
            <a:r>
              <a:rPr lang="en-US" sz="2400" err="1"/>
              <a:t>più</a:t>
            </a:r>
            <a:r>
              <a:rPr lang="en-US" sz="2400"/>
              <a:t> un </a:t>
            </a:r>
            <a:r>
              <a:rPr lang="en-US" sz="2400" err="1"/>
              <a:t>giocattolo</a:t>
            </a:r>
            <a:r>
              <a:rPr lang="en-US" sz="2400"/>
              <a:t>: </a:t>
            </a:r>
            <a:r>
              <a:rPr lang="en-US" sz="2400" err="1"/>
              <a:t>dobbiamo</a:t>
            </a:r>
            <a:r>
              <a:rPr lang="en-US" sz="2400"/>
              <a:t> </a:t>
            </a:r>
            <a:r>
              <a:rPr lang="en-US" sz="2400" err="1"/>
              <a:t>tirare</a:t>
            </a:r>
            <a:r>
              <a:rPr lang="en-US" sz="2400"/>
              <a:t> </a:t>
            </a:r>
            <a:r>
              <a:rPr lang="en-US" sz="2400" err="1"/>
              <a:t>fuori</a:t>
            </a:r>
            <a:r>
              <a:rPr lang="en-US" sz="2400"/>
              <a:t> </a:t>
            </a:r>
            <a:r>
              <a:rPr lang="en-US" sz="2400" err="1"/>
              <a:t>valore</a:t>
            </a:r>
            <a:r>
              <a:rPr lang="en-US" sz="2400"/>
              <a:t> </a:t>
            </a:r>
            <a:r>
              <a:rPr lang="en-US" sz="2400" err="1"/>
              <a:t>vero</a:t>
            </a:r>
            <a:r>
              <a:rPr lang="en-US" sz="2400"/>
              <a:t> e non </a:t>
            </a:r>
            <a:r>
              <a:rPr lang="en-US" sz="2400" err="1"/>
              <a:t>possiamo</a:t>
            </a:r>
            <a:r>
              <a:rPr lang="en-US" sz="2400"/>
              <a:t> </a:t>
            </a:r>
            <a:r>
              <a:rPr lang="en-US" sz="2400" err="1"/>
              <a:t>raccontarcela</a:t>
            </a:r>
            <a:endParaRPr lang="en-US" sz="2400"/>
          </a:p>
          <a:p>
            <a:r>
              <a:rPr lang="en-US" sz="2400" err="1"/>
              <a:t>Siamo</a:t>
            </a:r>
            <a:r>
              <a:rPr lang="en-US" sz="2400"/>
              <a:t> </a:t>
            </a:r>
            <a:r>
              <a:rPr lang="en-US" sz="2400" err="1"/>
              <a:t>prossimi</a:t>
            </a:r>
            <a:r>
              <a:rPr lang="en-US" sz="2400"/>
              <a:t> a Industria 5.0 (</a:t>
            </a:r>
            <a:r>
              <a:rPr lang="it-IT" sz="2400"/>
              <a:t>Bilanciamento tra automazione e contributo umano, maggiore attenzione alla personalizzazione e all'impatto sociale e ambientale.</a:t>
            </a:r>
            <a:r>
              <a:rPr lang="en-US" sz="2400"/>
              <a:t>)</a:t>
            </a:r>
          </a:p>
          <a:p>
            <a:r>
              <a:rPr lang="en-US" sz="2400"/>
              <a:t>È </a:t>
            </a:r>
            <a:r>
              <a:rPr lang="en-US" sz="2400" err="1"/>
              <a:t>importante</a:t>
            </a:r>
            <a:r>
              <a:rPr lang="en-US" sz="2400"/>
              <a:t> </a:t>
            </a:r>
            <a:r>
              <a:rPr lang="en-US" sz="2400" err="1"/>
              <a:t>presidiare</a:t>
            </a:r>
            <a:r>
              <a:rPr lang="en-US" sz="2400"/>
              <a:t> e </a:t>
            </a:r>
            <a:r>
              <a:rPr lang="en-US" sz="2400" err="1"/>
              <a:t>rispettare</a:t>
            </a:r>
            <a:r>
              <a:rPr lang="en-US" sz="2400"/>
              <a:t> il mondo OT ed edge: non è </a:t>
            </a:r>
            <a:r>
              <a:rPr lang="en-US" sz="2400" err="1"/>
              <a:t>tutto</a:t>
            </a:r>
            <a:r>
              <a:rPr lang="en-US" sz="2400"/>
              <a:t> cloud</a:t>
            </a:r>
          </a:p>
          <a:p>
            <a:pPr lvl="1"/>
            <a:r>
              <a:rPr lang="en-US" sz="2000"/>
              <a:t>Azure ARC</a:t>
            </a:r>
          </a:p>
          <a:p>
            <a:pPr lvl="1"/>
            <a:r>
              <a:rPr lang="en-US" sz="2000"/>
              <a:t>Azure Kubernetes Services Edge Essentials</a:t>
            </a:r>
            <a:endParaRPr lang="it-IT">
              <a:sym typeface="Wingdings" panose="05000000000000000000" pitchFamily="2" charset="2"/>
            </a:endParaRPr>
          </a:p>
          <a:p>
            <a:r>
              <a:rPr lang="it-IT">
                <a:sym typeface="Wingdings" panose="05000000000000000000" pitchFamily="2" charset="2"/>
                <a:hlinkClick r:id="rId3"/>
              </a:rPr>
              <a:t>https://en.wikipedia.org/wiki/OPC_Unified_Architecture</a:t>
            </a:r>
            <a:endParaRPr lang="it-IT">
              <a:sym typeface="Wingdings" panose="05000000000000000000" pitchFamily="2" charset="2"/>
            </a:endParaRPr>
          </a:p>
          <a:p>
            <a:pPr lvl="1"/>
            <a:r>
              <a:rPr lang="it-IT">
                <a:sym typeface="Wingdings" panose="05000000000000000000" pitchFamily="2" charset="2"/>
              </a:rPr>
              <a:t>OPC/UA (OPEN PLATFORM COMMUNICATIN UNIFIED COMMUNICATION formely </a:t>
            </a:r>
            <a:r>
              <a:rPr lang="en-US">
                <a:sym typeface="Wingdings" panose="05000000000000000000" pitchFamily="2" charset="2"/>
              </a:rPr>
              <a:t>Object Linking and Embedding for Process Control</a:t>
            </a:r>
            <a:r>
              <a:rPr lang="it-IT">
                <a:sym typeface="Wingdings" panose="05000000000000000000" pitchFamily="2" charset="2"/>
              </a:rPr>
              <a:t>)</a:t>
            </a:r>
            <a:endParaRPr lang="it-IT"/>
          </a:p>
          <a:p>
            <a:endParaRPr lang="en-US" sz="2400"/>
          </a:p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042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E282B76-1E38-F199-FF40-257D3F7FE9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Tendenza Windows</a:t>
            </a:r>
            <a:r>
              <a:rPr lang="it-IT">
                <a:sym typeface="Wingdings" panose="05000000000000000000" pitchFamily="2" charset="2"/>
              </a:rPr>
              <a:t>Linux...</a:t>
            </a:r>
          </a:p>
          <a:p>
            <a:r>
              <a:rPr lang="it-IT"/>
              <a:t>...ma comunque Windows comunque scalpita</a:t>
            </a:r>
          </a:p>
          <a:p>
            <a:r>
              <a:rPr lang="it-IT"/>
              <a:t>Vivi una esperienza «legacy» al di fuori di una soluzione integrata con processi «custom» migrati in container</a:t>
            </a:r>
          </a:p>
          <a:p>
            <a:pPr lvl="1"/>
            <a:r>
              <a:rPr lang="it-IT"/>
              <a:t>es. Accedere via S7 ai Datablock di un PLC Siemens S7</a:t>
            </a:r>
          </a:p>
          <a:p>
            <a:r>
              <a:rPr lang="it-IT"/>
              <a:t>Condition Monitoring via MQTT, MobBus, BacNet, CanBus</a:t>
            </a:r>
          </a:p>
          <a:p>
            <a:pPr lvl="1"/>
            <a:r>
              <a:rPr lang="it-IT"/>
              <a:t>MQTT Broker for High Frequency data acquisition</a:t>
            </a:r>
          </a:p>
          <a:p>
            <a:pPr lvl="1"/>
            <a:r>
              <a:rPr lang="it-IT"/>
              <a:t>Historian-based/Time Series solutions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B3A1309-591E-7408-5D81-0811FA76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Kubernetes Experience</a:t>
            </a:r>
          </a:p>
        </p:txBody>
      </p:sp>
    </p:spTree>
    <p:extLst>
      <p:ext uri="{BB962C8B-B14F-4D97-AF65-F5344CB8AC3E}">
        <p14:creationId xmlns:p14="http://schemas.microsoft.com/office/powerpoint/2010/main" val="100948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96104-7FA5-EE5A-DBE2-471A359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en-US"/>
              <a:t>AKS Edge Essentials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405A-9831-B487-6FC4-FA14C1A574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870"/>
            <a:ext cx="5562600" cy="4860234"/>
          </a:xfrm>
        </p:spPr>
        <p:txBody>
          <a:bodyPr>
            <a:normAutofit fontScale="92500" lnSpcReduction="20000"/>
          </a:bodyPr>
          <a:lstStyle/>
          <a:p>
            <a:r>
              <a:rPr lang="it-IT" sz="1600" b="1"/>
              <a:t>AKS Edge Essentials</a:t>
            </a:r>
            <a:r>
              <a:rPr lang="it-IT" sz="1600"/>
              <a:t> è una distribuzione leggera di Kubernetes, supportata e gestita da Microsoft, progettata per semplificare l'implementazione di Kubernetes su dispositivi edge. Ecco alcune caratteristiche principali:</a:t>
            </a:r>
          </a:p>
          <a:p>
            <a:pPr>
              <a:buFont typeface="+mj-lt"/>
              <a:buAutoNum type="arabicPeriod"/>
            </a:pPr>
            <a:r>
              <a:rPr lang="it-IT" sz="1600" b="1"/>
              <a:t>Distribuzione leggera</a:t>
            </a:r>
            <a:r>
              <a:rPr lang="it-IT" sz="1600"/>
              <a:t>: Utilizza una distribuzione Kubernetes conforme a CNCF (K3s) che ha un'impronta ridotta e richiede risorse minime.</a:t>
            </a:r>
          </a:p>
          <a:p>
            <a:pPr>
              <a:buFont typeface="+mj-lt"/>
              <a:buAutoNum type="arabicPeriod"/>
            </a:pPr>
            <a:r>
              <a:rPr lang="it-IT" sz="1600" b="1">
                <a:effectLst/>
              </a:rPr>
              <a:t>Installazione semplice</a:t>
            </a:r>
            <a:r>
              <a:rPr lang="it-IT" sz="1600">
                <a:effectLst/>
              </a:rPr>
              <a:t>: Fornisce script PowerShell e cmdlet per facilitare l'installazione e la configurazione dei cluster Kubernetes.</a:t>
            </a:r>
          </a:p>
          <a:p>
            <a:pPr>
              <a:buFont typeface="+mj-lt"/>
              <a:buAutoNum type="arabicPeriod"/>
            </a:pPr>
            <a:r>
              <a:rPr lang="it-IT" sz="1600" b="1">
                <a:effectLst/>
              </a:rPr>
              <a:t>Supporto Microsoft</a:t>
            </a:r>
            <a:r>
              <a:rPr lang="it-IT" sz="1600">
                <a:effectLst/>
              </a:rPr>
              <a:t>: Microsoft gestisce l'intera piattaforma, inclusi aggiornamenti automatici e immagini di macchine virtuali sicure per Linux e Windows.</a:t>
            </a:r>
          </a:p>
          <a:p>
            <a:pPr>
              <a:buFont typeface="+mj-lt"/>
              <a:buAutoNum type="arabicPeriod"/>
            </a:pPr>
            <a:r>
              <a:rPr lang="it-IT" sz="1600" b="1">
                <a:effectLst/>
              </a:rPr>
              <a:t>Compatibilità con dispositivi edge</a:t>
            </a:r>
            <a:r>
              <a:rPr lang="it-IT" sz="1600">
                <a:effectLst/>
              </a:rPr>
              <a:t>: Ideale per dispositivi edge con risorse limitate, come PC di classe inferiore o hardware edge leggero.</a:t>
            </a:r>
          </a:p>
          <a:p>
            <a:pPr>
              <a:buFont typeface="+mj-lt"/>
              <a:buAutoNum type="arabicPeriod"/>
            </a:pPr>
            <a:r>
              <a:rPr lang="it-IT" sz="1600" b="1">
                <a:effectLst/>
              </a:rPr>
              <a:t>Cluster Kubernetes</a:t>
            </a:r>
            <a:r>
              <a:rPr lang="it-IT" sz="1600">
                <a:effectLst/>
              </a:rPr>
              <a:t>: Supporta la creazione di cluster Kubernetes su una singola macchina o su più macchine, con una macchina principale che funge da nodo di controllo e le altre come nodi di lavoro.</a:t>
            </a:r>
          </a:p>
          <a:p>
            <a:r>
              <a:rPr lang="it-IT" sz="1600"/>
              <a:t>AKS Edge Essentials permette di portare le migliori pratiche cloud-native direttamente alle applicazioni edge, facilitando la gestione e la scalabilità delle applicazioni containerizzate.</a:t>
            </a:r>
          </a:p>
        </p:txBody>
      </p:sp>
      <p:pic>
        <p:nvPicPr>
          <p:cNvPr id="1026" name="Picture 2" descr="Diagram of AKS Edge Essentials architecture.">
            <a:extLst>
              <a:ext uri="{FF2B5EF4-FFF2-40B4-BE49-F238E27FC236}">
                <a16:creationId xmlns:a16="http://schemas.microsoft.com/office/drawing/2014/main" id="{B5791FB7-73F0-CA08-D726-85CABE028A0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255" y="130532"/>
            <a:ext cx="5562600" cy="360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944248-B1C6-1610-DE67-4A84A3E95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8651" y="3831973"/>
            <a:ext cx="5551863" cy="266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6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96484-683E-4352-09ED-BC5C135F2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it-IT"/>
              <a:t>Azure IoT è cambiato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B89A8-300F-C51D-24A9-4DC2B1AE0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>
            <a:noAutofit/>
          </a:bodyPr>
          <a:lstStyle/>
          <a:p>
            <a:r>
              <a:rPr lang="en-US" sz="2400"/>
              <a:t>Non è </a:t>
            </a:r>
            <a:r>
              <a:rPr lang="en-US" sz="2400" err="1"/>
              <a:t>più</a:t>
            </a:r>
            <a:r>
              <a:rPr lang="en-US" sz="2400"/>
              <a:t> IoT Hub-</a:t>
            </a:r>
            <a:r>
              <a:rPr lang="en-US" sz="2400" err="1"/>
              <a:t>centrico</a:t>
            </a:r>
            <a:endParaRPr lang="en-US" sz="2400"/>
          </a:p>
          <a:p>
            <a:r>
              <a:rPr lang="en-US" sz="2400" err="1"/>
              <a:t>Esiste</a:t>
            </a:r>
            <a:r>
              <a:rPr lang="en-US" sz="2400"/>
              <a:t> Microsoft Fabric come backend per le </a:t>
            </a:r>
            <a:r>
              <a:rPr lang="en-US" sz="2400" err="1"/>
              <a:t>soluzioni</a:t>
            </a:r>
            <a:r>
              <a:rPr lang="en-US" sz="2400"/>
              <a:t> IoT</a:t>
            </a:r>
          </a:p>
          <a:p>
            <a:r>
              <a:rPr lang="en-US" sz="2400"/>
              <a:t>MQTT </a:t>
            </a:r>
            <a:r>
              <a:rPr lang="en-US" sz="2400" err="1"/>
              <a:t>sta</a:t>
            </a:r>
            <a:r>
              <a:rPr lang="en-US" sz="2400"/>
              <a:t> al </a:t>
            </a:r>
            <a:r>
              <a:rPr lang="en-US" sz="2400" err="1"/>
              <a:t>centro</a:t>
            </a:r>
            <a:endParaRPr lang="en-US" sz="2400"/>
          </a:p>
          <a:p>
            <a:r>
              <a:rPr lang="en-US" sz="2400" err="1"/>
              <a:t>Abbiamo</a:t>
            </a:r>
            <a:r>
              <a:rPr lang="en-US" sz="2400"/>
              <a:t> </a:t>
            </a:r>
            <a:r>
              <a:rPr lang="en-US" sz="2400" err="1"/>
              <a:t>finalmente</a:t>
            </a:r>
            <a:r>
              <a:rPr lang="en-US" sz="2400"/>
              <a:t> </a:t>
            </a:r>
            <a:r>
              <a:rPr lang="en-US" sz="2400" err="1"/>
              <a:t>una</a:t>
            </a:r>
            <a:r>
              <a:rPr lang="en-US" sz="2400"/>
              <a:t> </a:t>
            </a:r>
            <a:r>
              <a:rPr lang="en-US" sz="2400" err="1"/>
              <a:t>nuova</a:t>
            </a:r>
            <a:r>
              <a:rPr lang="en-US" sz="2400"/>
              <a:t> </a:t>
            </a:r>
            <a:r>
              <a:rPr lang="en-US" sz="2400" err="1"/>
              <a:t>proposta</a:t>
            </a:r>
            <a:r>
              <a:rPr lang="en-US" sz="2400"/>
              <a:t>: Azure IoT Operations (</a:t>
            </a:r>
            <a:r>
              <a:rPr lang="en-US" sz="2400" err="1"/>
              <a:t>annunciato</a:t>
            </a:r>
            <a:r>
              <a:rPr lang="en-US" sz="2400"/>
              <a:t> a Ignite 2023, GA a Ignite 2024)</a:t>
            </a:r>
          </a:p>
          <a:p>
            <a:r>
              <a:rPr lang="en-US" sz="2400" err="1"/>
              <a:t>Abbiamo</a:t>
            </a:r>
            <a:r>
              <a:rPr lang="en-US" sz="2400"/>
              <a:t> visto </a:t>
            </a:r>
            <a:r>
              <a:rPr lang="en-US" sz="2400" err="1"/>
              <a:t>alcuni</a:t>
            </a:r>
            <a:r>
              <a:rPr lang="en-US" sz="2400"/>
              <a:t> </a:t>
            </a:r>
            <a:r>
              <a:rPr lang="en-US" sz="2400" err="1"/>
              <a:t>contenuti</a:t>
            </a:r>
            <a:r>
              <a:rPr lang="en-US" sz="2400"/>
              <a:t> a </a:t>
            </a:r>
            <a:r>
              <a:rPr lang="en-US" sz="2400" err="1"/>
              <a:t>riguardo</a:t>
            </a:r>
            <a:r>
              <a:rPr lang="en-US" sz="2400"/>
              <a:t>:</a:t>
            </a:r>
          </a:p>
          <a:p>
            <a:pPr lvl="1"/>
            <a:r>
              <a:rPr lang="en-US" sz="2000"/>
              <a:t>Marco Dal Pino (AIO)</a:t>
            </a:r>
          </a:p>
          <a:p>
            <a:pPr lvl="1"/>
            <a:r>
              <a:rPr lang="en-US" sz="2000"/>
              <a:t>Marco Pozzan (Fabric)</a:t>
            </a:r>
          </a:p>
          <a:p>
            <a:pPr lvl="1"/>
            <a:r>
              <a:rPr lang="en-US" sz="2000"/>
              <a:t>Gianluca Sartori (ADX)</a:t>
            </a:r>
          </a:p>
          <a:p>
            <a:pPr lvl="1"/>
            <a:r>
              <a:rPr lang="en-US" sz="2000"/>
              <a:t>…e a fine </a:t>
            </a:r>
            <a:r>
              <a:rPr lang="en-US" sz="2000" err="1"/>
              <a:t>giornata</a:t>
            </a:r>
            <a:r>
              <a:rPr lang="en-US" sz="2000"/>
              <a:t> con Nicola Paro (Fabric RTI)</a:t>
            </a:r>
          </a:p>
        </p:txBody>
      </p:sp>
    </p:spTree>
    <p:extLst>
      <p:ext uri="{BB962C8B-B14F-4D97-AF65-F5344CB8AC3E}">
        <p14:creationId xmlns:p14="http://schemas.microsoft.com/office/powerpoint/2010/main" val="1291278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A6F410-7741-BDAF-1F53-FF92F0527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Il container e l’orchestratore sono la nuova valuta del deployment di processi</a:t>
            </a:r>
          </a:p>
          <a:p>
            <a:pPr lvl="1"/>
            <a:r>
              <a:rPr lang="it-IT"/>
              <a:t>.NET Aspire insegna</a:t>
            </a:r>
          </a:p>
          <a:p>
            <a:pPr lvl="1"/>
            <a:r>
              <a:rPr lang="it-IT"/>
              <a:t>Non prendetelo per oro colato...</a:t>
            </a:r>
          </a:p>
          <a:p>
            <a:pPr lvl="1"/>
            <a:r>
              <a:rPr lang="it-IT"/>
              <a:t>...ma è una buona base</a:t>
            </a:r>
          </a:p>
          <a:p>
            <a:r>
              <a:rPr lang="it-IT"/>
              <a:t>Overlap Area (and/or Competitors...sort of...)</a:t>
            </a:r>
          </a:p>
          <a:p>
            <a:pPr lvl="1"/>
            <a:r>
              <a:rPr lang="it-IT"/>
              <a:t>Siemens Industrial Edge</a:t>
            </a:r>
          </a:p>
          <a:p>
            <a:pPr lvl="1"/>
            <a:r>
              <a:rPr lang="it-IT"/>
              <a:t>Siemens MindSphere</a:t>
            </a:r>
          </a:p>
          <a:p>
            <a:pPr lvl="1"/>
            <a:r>
              <a:rPr lang="it-IT"/>
              <a:t>Industrial PC+Realtime Hypervisor+Soft PLC</a:t>
            </a:r>
          </a:p>
          <a:p>
            <a:pPr lvl="1"/>
            <a:r>
              <a:rPr lang="it-IT"/>
              <a:t>Kepware</a:t>
            </a:r>
          </a:p>
          <a:p>
            <a:pPr lvl="1"/>
            <a:r>
              <a:rPr lang="it-IT"/>
              <a:t>Litmus Edge (non proprio ma...)</a:t>
            </a:r>
          </a:p>
          <a:p>
            <a:pPr lvl="1"/>
            <a:r>
              <a:rPr lang="it-IT"/>
              <a:t>..insomma...in linea con quanto si può vedere alla fiera SPS...</a:t>
            </a:r>
          </a:p>
          <a:p>
            <a:endParaRPr lang="it-IT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045B8-459E-FA1B-37B0-C18F71AC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 sostanza, Azure IoT Operation</a:t>
            </a:r>
          </a:p>
        </p:txBody>
      </p:sp>
    </p:spTree>
    <p:extLst>
      <p:ext uri="{BB962C8B-B14F-4D97-AF65-F5344CB8AC3E}">
        <p14:creationId xmlns:p14="http://schemas.microsoft.com/office/powerpoint/2010/main" val="27071683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C_Template Slide" id="{47D07049-1B82-4E7F-B848-8BF2660A8FDA}" vid="{8C90AC63-E994-4C9F-A88D-8E5742C3E5C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s xmlns="c16c8e6c-5f33-4a2f-b0f5-e867314360fd" xsi:nil="true"/>
    <MigrationWizIdDocumentLibraryPermissions xmlns="c16c8e6c-5f33-4a2f-b0f5-e867314360fd" xsi:nil="true"/>
    <MigrationWizId xmlns="c16c8e6c-5f33-4a2f-b0f5-e867314360fd" xsi:nil="true"/>
    <MigrationWizIdPermissionLevels xmlns="c16c8e6c-5f33-4a2f-b0f5-e867314360fd" xsi:nil="true"/>
    <MigrationWizIdSecurityGroups xmlns="c16c8e6c-5f33-4a2f-b0f5-e867314360fd" xsi:nil="true"/>
    <lcf76f155ced4ddcb4097134ff3c332f xmlns="c16c8e6c-5f33-4a2f-b0f5-e867314360fd">
      <Terms xmlns="http://schemas.microsoft.com/office/infopath/2007/PartnerControls"/>
    </lcf76f155ced4ddcb4097134ff3c332f>
    <TaxCatchAll xmlns="7bc38eb8-dac7-4a44-a2c1-45076341eb92" xsi:nil="true"/>
    <MediaLengthInSeconds xmlns="c16c8e6c-5f33-4a2f-b0f5-e867314360fd" xsi:nil="true"/>
    <SharedWithUsers xmlns="7bc38eb8-dac7-4a44-a2c1-45076341eb92">
      <UserInfo>
        <DisplayName/>
        <AccountId xsi:nil="true"/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B37EB8EAAE49A1FF4B0B6D18B8C5" ma:contentTypeVersion="23" ma:contentTypeDescription="Creare un nuovo documento." ma:contentTypeScope="" ma:versionID="625f146616f74682c57f0a88199ccefe">
  <xsd:schema xmlns:xsd="http://www.w3.org/2001/XMLSchema" xmlns:xs="http://www.w3.org/2001/XMLSchema" xmlns:p="http://schemas.microsoft.com/office/2006/metadata/properties" xmlns:ns2="c16c8e6c-5f33-4a2f-b0f5-e867314360fd" xmlns:ns3="7bc38eb8-dac7-4a44-a2c1-45076341eb92" targetNamespace="http://schemas.microsoft.com/office/2006/metadata/properties" ma:root="true" ma:fieldsID="ce1be7b13538429accd663f05715e41a" ns2:_="" ns3:_="">
    <xsd:import namespace="c16c8e6c-5f33-4a2f-b0f5-e867314360fd"/>
    <xsd:import namespace="7bc38eb8-dac7-4a44-a2c1-45076341eb9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c8e6c-5f33-4a2f-b0f5-e867314360f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Tag immagine" ma:readOnly="false" ma:fieldId="{5cf76f15-5ced-4ddc-b409-7134ff3c332f}" ma:taxonomyMulti="true" ma:sspId="c9aca922-bb37-43c1-8e07-ec8a9ae0b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38eb8-dac7-4a44-a2c1-45076341eb92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b7064790-6eac-4c01-b102-70d4cb2521e2}" ma:internalName="TaxCatchAll" ma:showField="CatchAllData" ma:web="7bc38eb8-dac7-4a44-a2c1-45076341eb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F5D22E-A467-4BDA-8994-5D4B51BDC6B4}">
  <ds:schemaRefs>
    <ds:schemaRef ds:uri="7bc38eb8-dac7-4a44-a2c1-45076341eb92"/>
    <ds:schemaRef ds:uri="c16c8e6c-5f33-4a2f-b0f5-e867314360f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2295307-FF48-4677-B27C-076E72094675}">
  <ds:schemaRefs>
    <ds:schemaRef ds:uri="7bc38eb8-dac7-4a44-a2c1-45076341eb92"/>
    <ds:schemaRef ds:uri="c16c8e6c-5f33-4a2f-b0f5-e867314360f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WPC_Template_Slide</Template>
  <TotalTime>0</TotalTime>
  <Words>2358</Words>
  <Application>Microsoft Office PowerPoint</Application>
  <PresentationFormat>Widescreen</PresentationFormat>
  <Paragraphs>220</Paragraphs>
  <Slides>28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Cascadia Code</vt:lpstr>
      <vt:lpstr>Open Sans</vt:lpstr>
      <vt:lpstr>Wingdings</vt:lpstr>
      <vt:lpstr>Tema di Office</vt:lpstr>
      <vt:lpstr>Soluzioni IoT moderne in Azure nell'era dell'analytics e dell'AI</vt:lpstr>
      <vt:lpstr>Marco Parenzan</vt:lpstr>
      <vt:lpstr>Riccardo Cappello</vt:lpstr>
      <vt:lpstr>Dopo il buio...</vt:lpstr>
      <vt:lpstr>L’IoT è maturo</vt:lpstr>
      <vt:lpstr>Kubernetes Experience</vt:lpstr>
      <vt:lpstr>AKS Edge Essentials</vt:lpstr>
      <vt:lpstr>Azure IoT è cambiato</vt:lpstr>
      <vt:lpstr>In sostanza, Azure IoT Operation</vt:lpstr>
      <vt:lpstr>Take-away della sessione</vt:lpstr>
      <vt:lpstr>Azure IoT Operations</vt:lpstr>
      <vt:lpstr>Ignite News (11/2023): Azure IoT Operations</vt:lpstr>
      <vt:lpstr>Ignite News (11/2024): Azure IoT Operations 1.0 GA!</vt:lpstr>
      <vt:lpstr>Caratteristiche di Azure IoT Operations</vt:lpstr>
      <vt:lpstr>Struttura in Azure</vt:lpstr>
      <vt:lpstr>Installazione AKSEE</vt:lpstr>
      <vt:lpstr>Installazione di IoT Operations</vt:lpstr>
      <vt:lpstr>AKRI</vt:lpstr>
      <vt:lpstr>MQ Broker</vt:lpstr>
      <vt:lpstr>Data Flow</vt:lpstr>
      <vt:lpstr>La demo...</vt:lpstr>
      <vt:lpstr>PowerPoint Presentation</vt:lpstr>
      <vt:lpstr>Ricordiamoci la temperatura dei dati</vt:lpstr>
      <vt:lpstr>.NET 9, Blazor, l’HMI, i processi, i buffer e i container</vt:lpstr>
      <vt:lpstr>DEMO</vt:lpstr>
      <vt:lpstr>Conclusioni</vt:lpstr>
      <vt:lpstr>Conclusioni</vt:lpstr>
      <vt:lpstr>Valuta la sessione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Parenzan</dc:creator>
  <cp:lastModifiedBy>Riccardo Cappello</cp:lastModifiedBy>
  <cp:revision>1</cp:revision>
  <dcterms:created xsi:type="dcterms:W3CDTF">2024-11-14T23:26:26Z</dcterms:created>
  <dcterms:modified xsi:type="dcterms:W3CDTF">2024-11-28T08:44:39Z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0x01010012B8B37EB8EAAE49A1FF4B0B6D18B8C5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